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4"/>
  </p:sldMasterIdLst>
  <p:notesMasterIdLst>
    <p:notesMasterId r:id="rId26"/>
  </p:notesMasterIdLst>
  <p:sldIdLst>
    <p:sldId id="256" r:id="rId5"/>
    <p:sldId id="266" r:id="rId6"/>
    <p:sldId id="257" r:id="rId7"/>
    <p:sldId id="277" r:id="rId8"/>
    <p:sldId id="259" r:id="rId9"/>
    <p:sldId id="267" r:id="rId10"/>
    <p:sldId id="258" r:id="rId11"/>
    <p:sldId id="260" r:id="rId12"/>
    <p:sldId id="272" r:id="rId13"/>
    <p:sldId id="273" r:id="rId14"/>
    <p:sldId id="274" r:id="rId15"/>
    <p:sldId id="276" r:id="rId16"/>
    <p:sldId id="268" r:id="rId17"/>
    <p:sldId id="261" r:id="rId18"/>
    <p:sldId id="262" r:id="rId19"/>
    <p:sldId id="275" r:id="rId20"/>
    <p:sldId id="263" r:id="rId21"/>
    <p:sldId id="269" r:id="rId22"/>
    <p:sldId id="264" r:id="rId23"/>
    <p:sldId id="271" r:id="rId24"/>
    <p:sldId id="265" r:id="rId25"/>
  </p:sldIdLst>
  <p:sldSz cx="12192000" cy="6858000"/>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p:scale>
          <a:sx n="51" d="100"/>
          <a:sy n="51" d="100"/>
        </p:scale>
        <p:origin x="528" y="26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31" Type="http://schemas.microsoft.com/office/2016/11/relationships/changesInfo" Target="changesInfos/changesInfo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presProps" Target="presProps.xml"/><Relationship Id="rId30"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inno va" userId="7087e07b55804b0b" providerId="LiveId" clId="{AEA1D1F6-3E73-41AF-AF35-8A163D39175F}"/>
    <pc:docChg chg="modSld">
      <pc:chgData name="inno va" userId="7087e07b55804b0b" providerId="LiveId" clId="{AEA1D1F6-3E73-41AF-AF35-8A163D39175F}" dt="2025-04-03T16:20:17.830" v="1" actId="20577"/>
      <pc:docMkLst>
        <pc:docMk/>
      </pc:docMkLst>
      <pc:sldChg chg="modSp mod">
        <pc:chgData name="inno va" userId="7087e07b55804b0b" providerId="LiveId" clId="{AEA1D1F6-3E73-41AF-AF35-8A163D39175F}" dt="2025-04-03T16:20:17.830" v="1" actId="20577"/>
        <pc:sldMkLst>
          <pc:docMk/>
          <pc:sldMk cId="1301945189" sldId="264"/>
        </pc:sldMkLst>
        <pc:spChg chg="mod">
          <ac:chgData name="inno va" userId="7087e07b55804b0b" providerId="LiveId" clId="{AEA1D1F6-3E73-41AF-AF35-8A163D39175F}" dt="2025-04-03T16:20:17.830" v="1" actId="20577"/>
          <ac:spMkLst>
            <pc:docMk/>
            <pc:sldMk cId="1301945189" sldId="264"/>
            <ac:spMk id="3" creationId="{D2212EC6-ADFA-FC3C-2279-615334C8096B}"/>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ES"/>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15A8FCC-A1F8-409E-8141-954B6803D35E}" type="datetimeFigureOut">
              <a:rPr lang="es-ES" smtClean="0"/>
              <a:t>01/04/2025</a:t>
            </a:fld>
            <a:endParaRPr lang="es-ES"/>
          </a:p>
        </p:txBody>
      </p:sp>
      <p:sp>
        <p:nvSpPr>
          <p:cNvPr id="4" name="Marcador de imagen d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s-ES"/>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s-ES"/>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273DC2A-43D2-408D-990B-BD3C2A7E5561}" type="slidenum">
              <a:rPr lang="es-ES" smtClean="0"/>
              <a:t>‹#›</a:t>
            </a:fld>
            <a:endParaRPr lang="es-ES"/>
          </a:p>
        </p:txBody>
      </p:sp>
    </p:spTree>
    <p:extLst>
      <p:ext uri="{BB962C8B-B14F-4D97-AF65-F5344CB8AC3E}">
        <p14:creationId xmlns:p14="http://schemas.microsoft.com/office/powerpoint/2010/main" val="277264667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29AA8CB-EBD9-8E51-E17C-594125473DD1}"/>
              </a:ext>
            </a:extLst>
          </p:cNvPr>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p>
        </p:txBody>
      </p:sp>
      <p:sp>
        <p:nvSpPr>
          <p:cNvPr id="3" name="Subtítulo 2">
            <a:extLst>
              <a:ext uri="{FF2B5EF4-FFF2-40B4-BE49-F238E27FC236}">
                <a16:creationId xmlns:a16="http://schemas.microsoft.com/office/drawing/2014/main" id="{14CC55DF-FD8B-14C6-114B-95E11C13F4C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p>
        </p:txBody>
      </p:sp>
      <p:sp>
        <p:nvSpPr>
          <p:cNvPr id="4" name="Marcador de fecha 3">
            <a:extLst>
              <a:ext uri="{FF2B5EF4-FFF2-40B4-BE49-F238E27FC236}">
                <a16:creationId xmlns:a16="http://schemas.microsoft.com/office/drawing/2014/main" id="{85CC80B5-9690-BE8D-2E72-08CEB7016F46}"/>
              </a:ext>
            </a:extLst>
          </p:cNvPr>
          <p:cNvSpPr>
            <a:spLocks noGrp="1"/>
          </p:cNvSpPr>
          <p:nvPr>
            <p:ph type="dt" sz="half" idx="10"/>
          </p:nvPr>
        </p:nvSpPr>
        <p:spPr/>
        <p:txBody>
          <a:bodyPr/>
          <a:lstStyle/>
          <a:p>
            <a:fld id="{DC3EFD4C-5A37-4A30-AEB4-C447B5909B48}" type="datetime1">
              <a:rPr lang="es-ES" smtClean="0"/>
              <a:t>01/04/2025</a:t>
            </a:fld>
            <a:endParaRPr lang="es-ES"/>
          </a:p>
        </p:txBody>
      </p:sp>
      <p:sp>
        <p:nvSpPr>
          <p:cNvPr id="5" name="Marcador de pie de página 4">
            <a:extLst>
              <a:ext uri="{FF2B5EF4-FFF2-40B4-BE49-F238E27FC236}">
                <a16:creationId xmlns:a16="http://schemas.microsoft.com/office/drawing/2014/main" id="{115AEE0B-2C56-63CC-0DED-715B8CB11ADA}"/>
              </a:ext>
            </a:extLst>
          </p:cNvPr>
          <p:cNvSpPr>
            <a:spLocks noGrp="1"/>
          </p:cNvSpPr>
          <p:nvPr>
            <p:ph type="ftr" sz="quarter" idx="11"/>
          </p:nvPr>
        </p:nvSpPr>
        <p:spPr/>
        <p:txBody>
          <a:bodyPr/>
          <a:lstStyle/>
          <a:p>
            <a:endParaRPr lang="es-ES"/>
          </a:p>
        </p:txBody>
      </p:sp>
      <p:sp>
        <p:nvSpPr>
          <p:cNvPr id="6" name="Marcador de número de diapositiva 5">
            <a:extLst>
              <a:ext uri="{FF2B5EF4-FFF2-40B4-BE49-F238E27FC236}">
                <a16:creationId xmlns:a16="http://schemas.microsoft.com/office/drawing/2014/main" id="{E5A48515-8301-F19C-E8D2-2519908E99F8}"/>
              </a:ext>
            </a:extLst>
          </p:cNvPr>
          <p:cNvSpPr>
            <a:spLocks noGrp="1"/>
          </p:cNvSpPr>
          <p:nvPr>
            <p:ph type="sldNum" sz="quarter" idx="12"/>
          </p:nvPr>
        </p:nvSpPr>
        <p:spPr/>
        <p:txBody>
          <a:bodyPr/>
          <a:lstStyle/>
          <a:p>
            <a:fld id="{90E7167D-2CC2-4B4F-AD26-FCA442787029}" type="slidenum">
              <a:rPr lang="es-ES" smtClean="0"/>
              <a:t>‹#›</a:t>
            </a:fld>
            <a:endParaRPr lang="es-ES"/>
          </a:p>
        </p:txBody>
      </p:sp>
    </p:spTree>
    <p:extLst>
      <p:ext uri="{BB962C8B-B14F-4D97-AF65-F5344CB8AC3E}">
        <p14:creationId xmlns:p14="http://schemas.microsoft.com/office/powerpoint/2010/main" val="18895610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9D968A1-50CA-F57B-C6F7-997415243965}"/>
              </a:ext>
            </a:extLst>
          </p:cNvPr>
          <p:cNvSpPr>
            <a:spLocks noGrp="1"/>
          </p:cNvSpPr>
          <p:nvPr>
            <p:ph type="title"/>
          </p:nvPr>
        </p:nvSpPr>
        <p:spPr/>
        <p:txBody>
          <a:bodyPr/>
          <a:lstStyle/>
          <a:p>
            <a:r>
              <a:rPr lang="es-ES"/>
              <a:t>Haga clic para modificar el estilo de título del patrón</a:t>
            </a:r>
          </a:p>
        </p:txBody>
      </p:sp>
      <p:sp>
        <p:nvSpPr>
          <p:cNvPr id="3" name="Marcador de texto vertical 2">
            <a:extLst>
              <a:ext uri="{FF2B5EF4-FFF2-40B4-BE49-F238E27FC236}">
                <a16:creationId xmlns:a16="http://schemas.microsoft.com/office/drawing/2014/main" id="{9FA859A7-7964-8261-0EEE-9B585E9CB8C7}"/>
              </a:ext>
            </a:extLst>
          </p:cNvPr>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fecha 3">
            <a:extLst>
              <a:ext uri="{FF2B5EF4-FFF2-40B4-BE49-F238E27FC236}">
                <a16:creationId xmlns:a16="http://schemas.microsoft.com/office/drawing/2014/main" id="{D8C3192A-01F3-03E2-A368-930BDCF94D86}"/>
              </a:ext>
            </a:extLst>
          </p:cNvPr>
          <p:cNvSpPr>
            <a:spLocks noGrp="1"/>
          </p:cNvSpPr>
          <p:nvPr>
            <p:ph type="dt" sz="half" idx="10"/>
          </p:nvPr>
        </p:nvSpPr>
        <p:spPr/>
        <p:txBody>
          <a:bodyPr/>
          <a:lstStyle/>
          <a:p>
            <a:fld id="{6E0E6C8B-0E7B-456C-B4C9-3C8E0B479226}" type="datetime1">
              <a:rPr lang="es-ES" smtClean="0"/>
              <a:t>01/04/2025</a:t>
            </a:fld>
            <a:endParaRPr lang="es-ES"/>
          </a:p>
        </p:txBody>
      </p:sp>
      <p:sp>
        <p:nvSpPr>
          <p:cNvPr id="5" name="Marcador de pie de página 4">
            <a:extLst>
              <a:ext uri="{FF2B5EF4-FFF2-40B4-BE49-F238E27FC236}">
                <a16:creationId xmlns:a16="http://schemas.microsoft.com/office/drawing/2014/main" id="{3CCC0527-EFAE-6568-C141-E5F40E472F6D}"/>
              </a:ext>
            </a:extLst>
          </p:cNvPr>
          <p:cNvSpPr>
            <a:spLocks noGrp="1"/>
          </p:cNvSpPr>
          <p:nvPr>
            <p:ph type="ftr" sz="quarter" idx="11"/>
          </p:nvPr>
        </p:nvSpPr>
        <p:spPr/>
        <p:txBody>
          <a:bodyPr/>
          <a:lstStyle/>
          <a:p>
            <a:endParaRPr lang="es-ES"/>
          </a:p>
        </p:txBody>
      </p:sp>
      <p:sp>
        <p:nvSpPr>
          <p:cNvPr id="6" name="Marcador de número de diapositiva 5">
            <a:extLst>
              <a:ext uri="{FF2B5EF4-FFF2-40B4-BE49-F238E27FC236}">
                <a16:creationId xmlns:a16="http://schemas.microsoft.com/office/drawing/2014/main" id="{DECC7D06-E05E-B81A-5EA0-1D4C5ECAB91A}"/>
              </a:ext>
            </a:extLst>
          </p:cNvPr>
          <p:cNvSpPr>
            <a:spLocks noGrp="1"/>
          </p:cNvSpPr>
          <p:nvPr>
            <p:ph type="sldNum" sz="quarter" idx="12"/>
          </p:nvPr>
        </p:nvSpPr>
        <p:spPr/>
        <p:txBody>
          <a:bodyPr/>
          <a:lstStyle/>
          <a:p>
            <a:fld id="{90E7167D-2CC2-4B4F-AD26-FCA442787029}" type="slidenum">
              <a:rPr lang="es-ES" smtClean="0"/>
              <a:t>‹#›</a:t>
            </a:fld>
            <a:endParaRPr lang="es-ES"/>
          </a:p>
        </p:txBody>
      </p:sp>
    </p:spTree>
    <p:extLst>
      <p:ext uri="{BB962C8B-B14F-4D97-AF65-F5344CB8AC3E}">
        <p14:creationId xmlns:p14="http://schemas.microsoft.com/office/powerpoint/2010/main" val="13011868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FA930DF4-A1FB-4A11-D531-742D9292198D}"/>
              </a:ext>
            </a:extLst>
          </p:cNvPr>
          <p:cNvSpPr>
            <a:spLocks noGrp="1"/>
          </p:cNvSpPr>
          <p:nvPr>
            <p:ph type="title" orient="vert"/>
          </p:nvPr>
        </p:nvSpPr>
        <p:spPr>
          <a:xfrm>
            <a:off x="8724900" y="365125"/>
            <a:ext cx="2628900" cy="5811838"/>
          </a:xfrm>
        </p:spPr>
        <p:txBody>
          <a:bodyPr vert="eaVert"/>
          <a:lstStyle/>
          <a:p>
            <a:r>
              <a:rPr lang="es-ES"/>
              <a:t>Haga clic para modificar el estilo de título del patrón</a:t>
            </a:r>
          </a:p>
        </p:txBody>
      </p:sp>
      <p:sp>
        <p:nvSpPr>
          <p:cNvPr id="3" name="Marcador de texto vertical 2">
            <a:extLst>
              <a:ext uri="{FF2B5EF4-FFF2-40B4-BE49-F238E27FC236}">
                <a16:creationId xmlns:a16="http://schemas.microsoft.com/office/drawing/2014/main" id="{21C46479-F545-898E-88EF-2BE2B17D6172}"/>
              </a:ext>
            </a:extLst>
          </p:cNvPr>
          <p:cNvSpPr>
            <a:spLocks noGrp="1"/>
          </p:cNvSpPr>
          <p:nvPr>
            <p:ph type="body" orient="vert" idx="1"/>
          </p:nvPr>
        </p:nvSpPr>
        <p:spPr>
          <a:xfrm>
            <a:off x="838200" y="365125"/>
            <a:ext cx="7734300" cy="5811838"/>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fecha 3">
            <a:extLst>
              <a:ext uri="{FF2B5EF4-FFF2-40B4-BE49-F238E27FC236}">
                <a16:creationId xmlns:a16="http://schemas.microsoft.com/office/drawing/2014/main" id="{2E059C1B-B4D0-1CAC-0118-BCBD2E99B9A9}"/>
              </a:ext>
            </a:extLst>
          </p:cNvPr>
          <p:cNvSpPr>
            <a:spLocks noGrp="1"/>
          </p:cNvSpPr>
          <p:nvPr>
            <p:ph type="dt" sz="half" idx="10"/>
          </p:nvPr>
        </p:nvSpPr>
        <p:spPr/>
        <p:txBody>
          <a:bodyPr/>
          <a:lstStyle/>
          <a:p>
            <a:fld id="{DF8D96EA-6836-4625-9E8A-78F67B937422}" type="datetime1">
              <a:rPr lang="es-ES" smtClean="0"/>
              <a:t>01/04/2025</a:t>
            </a:fld>
            <a:endParaRPr lang="es-ES"/>
          </a:p>
        </p:txBody>
      </p:sp>
      <p:sp>
        <p:nvSpPr>
          <p:cNvPr id="5" name="Marcador de pie de página 4">
            <a:extLst>
              <a:ext uri="{FF2B5EF4-FFF2-40B4-BE49-F238E27FC236}">
                <a16:creationId xmlns:a16="http://schemas.microsoft.com/office/drawing/2014/main" id="{62F3094E-82BE-B739-1877-1C3DCEAE344E}"/>
              </a:ext>
            </a:extLst>
          </p:cNvPr>
          <p:cNvSpPr>
            <a:spLocks noGrp="1"/>
          </p:cNvSpPr>
          <p:nvPr>
            <p:ph type="ftr" sz="quarter" idx="11"/>
          </p:nvPr>
        </p:nvSpPr>
        <p:spPr/>
        <p:txBody>
          <a:bodyPr/>
          <a:lstStyle/>
          <a:p>
            <a:endParaRPr lang="es-ES"/>
          </a:p>
        </p:txBody>
      </p:sp>
      <p:sp>
        <p:nvSpPr>
          <p:cNvPr id="6" name="Marcador de número de diapositiva 5">
            <a:extLst>
              <a:ext uri="{FF2B5EF4-FFF2-40B4-BE49-F238E27FC236}">
                <a16:creationId xmlns:a16="http://schemas.microsoft.com/office/drawing/2014/main" id="{0FE29D31-A053-E466-FACA-C53802DBD3D9}"/>
              </a:ext>
            </a:extLst>
          </p:cNvPr>
          <p:cNvSpPr>
            <a:spLocks noGrp="1"/>
          </p:cNvSpPr>
          <p:nvPr>
            <p:ph type="sldNum" sz="quarter" idx="12"/>
          </p:nvPr>
        </p:nvSpPr>
        <p:spPr/>
        <p:txBody>
          <a:bodyPr/>
          <a:lstStyle/>
          <a:p>
            <a:fld id="{90E7167D-2CC2-4B4F-AD26-FCA442787029}" type="slidenum">
              <a:rPr lang="es-ES" smtClean="0"/>
              <a:t>‹#›</a:t>
            </a:fld>
            <a:endParaRPr lang="es-ES"/>
          </a:p>
        </p:txBody>
      </p:sp>
    </p:spTree>
    <p:extLst>
      <p:ext uri="{BB962C8B-B14F-4D97-AF65-F5344CB8AC3E}">
        <p14:creationId xmlns:p14="http://schemas.microsoft.com/office/powerpoint/2010/main" val="1969929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34B9556-720F-F996-A5FD-985ADBAADF17}"/>
              </a:ext>
            </a:extLst>
          </p:cNvPr>
          <p:cNvSpPr>
            <a:spLocks noGrp="1"/>
          </p:cNvSpPr>
          <p:nvPr>
            <p:ph type="title"/>
          </p:nvPr>
        </p:nvSpPr>
        <p:spPr/>
        <p:txBody>
          <a:bodyPr/>
          <a:lstStyle/>
          <a:p>
            <a:r>
              <a:rPr lang="es-ES"/>
              <a:t>Haga clic para modificar el estilo de título del patrón</a:t>
            </a:r>
          </a:p>
        </p:txBody>
      </p:sp>
      <p:sp>
        <p:nvSpPr>
          <p:cNvPr id="3" name="Marcador de contenido 2">
            <a:extLst>
              <a:ext uri="{FF2B5EF4-FFF2-40B4-BE49-F238E27FC236}">
                <a16:creationId xmlns:a16="http://schemas.microsoft.com/office/drawing/2014/main" id="{FBBF27BD-8FE6-883E-1930-29CF58E488DD}"/>
              </a:ext>
            </a:extLst>
          </p:cNvPr>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fecha 3">
            <a:extLst>
              <a:ext uri="{FF2B5EF4-FFF2-40B4-BE49-F238E27FC236}">
                <a16:creationId xmlns:a16="http://schemas.microsoft.com/office/drawing/2014/main" id="{2C92CA16-108B-FBC0-F313-64AEF8918C26}"/>
              </a:ext>
            </a:extLst>
          </p:cNvPr>
          <p:cNvSpPr>
            <a:spLocks noGrp="1"/>
          </p:cNvSpPr>
          <p:nvPr>
            <p:ph type="dt" sz="half" idx="10"/>
          </p:nvPr>
        </p:nvSpPr>
        <p:spPr/>
        <p:txBody>
          <a:bodyPr/>
          <a:lstStyle/>
          <a:p>
            <a:fld id="{7114D7B1-941C-4EC4-8258-1DAD64F1C056}" type="datetime1">
              <a:rPr lang="es-ES" smtClean="0"/>
              <a:t>01/04/2025</a:t>
            </a:fld>
            <a:endParaRPr lang="es-ES"/>
          </a:p>
        </p:txBody>
      </p:sp>
      <p:sp>
        <p:nvSpPr>
          <p:cNvPr id="5" name="Marcador de pie de página 4">
            <a:extLst>
              <a:ext uri="{FF2B5EF4-FFF2-40B4-BE49-F238E27FC236}">
                <a16:creationId xmlns:a16="http://schemas.microsoft.com/office/drawing/2014/main" id="{90BD92E5-8DFF-90A2-C574-A7A82BC981FD}"/>
              </a:ext>
            </a:extLst>
          </p:cNvPr>
          <p:cNvSpPr>
            <a:spLocks noGrp="1"/>
          </p:cNvSpPr>
          <p:nvPr>
            <p:ph type="ftr" sz="quarter" idx="11"/>
          </p:nvPr>
        </p:nvSpPr>
        <p:spPr/>
        <p:txBody>
          <a:bodyPr/>
          <a:lstStyle/>
          <a:p>
            <a:endParaRPr lang="es-ES"/>
          </a:p>
        </p:txBody>
      </p:sp>
      <p:sp>
        <p:nvSpPr>
          <p:cNvPr id="6" name="Marcador de número de diapositiva 5">
            <a:extLst>
              <a:ext uri="{FF2B5EF4-FFF2-40B4-BE49-F238E27FC236}">
                <a16:creationId xmlns:a16="http://schemas.microsoft.com/office/drawing/2014/main" id="{16F79247-47B3-74E1-A749-856ADFBE07AB}"/>
              </a:ext>
            </a:extLst>
          </p:cNvPr>
          <p:cNvSpPr>
            <a:spLocks noGrp="1"/>
          </p:cNvSpPr>
          <p:nvPr>
            <p:ph type="sldNum" sz="quarter" idx="12"/>
          </p:nvPr>
        </p:nvSpPr>
        <p:spPr/>
        <p:txBody>
          <a:bodyPr/>
          <a:lstStyle/>
          <a:p>
            <a:fld id="{90E7167D-2CC2-4B4F-AD26-FCA442787029}" type="slidenum">
              <a:rPr lang="es-ES" smtClean="0"/>
              <a:t>‹#›</a:t>
            </a:fld>
            <a:endParaRPr lang="es-ES"/>
          </a:p>
        </p:txBody>
      </p:sp>
    </p:spTree>
    <p:extLst>
      <p:ext uri="{BB962C8B-B14F-4D97-AF65-F5344CB8AC3E}">
        <p14:creationId xmlns:p14="http://schemas.microsoft.com/office/powerpoint/2010/main" val="36304252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3928FBF-D357-71A5-FA69-B721111645C4}"/>
              </a:ext>
            </a:extLst>
          </p:cNvPr>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p>
        </p:txBody>
      </p:sp>
      <p:sp>
        <p:nvSpPr>
          <p:cNvPr id="3" name="Marcador de texto 2">
            <a:extLst>
              <a:ext uri="{FF2B5EF4-FFF2-40B4-BE49-F238E27FC236}">
                <a16:creationId xmlns:a16="http://schemas.microsoft.com/office/drawing/2014/main" id="{CF84080C-3A50-159C-017B-04D2C0EF9F0D}"/>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s-ES"/>
              <a:t>Haga clic para modificar los estilos de texto del patrón</a:t>
            </a:r>
          </a:p>
        </p:txBody>
      </p:sp>
      <p:sp>
        <p:nvSpPr>
          <p:cNvPr id="4" name="Marcador de fecha 3">
            <a:extLst>
              <a:ext uri="{FF2B5EF4-FFF2-40B4-BE49-F238E27FC236}">
                <a16:creationId xmlns:a16="http://schemas.microsoft.com/office/drawing/2014/main" id="{A6410E28-BFAD-3CC5-C5FD-A723DD0B136F}"/>
              </a:ext>
            </a:extLst>
          </p:cNvPr>
          <p:cNvSpPr>
            <a:spLocks noGrp="1"/>
          </p:cNvSpPr>
          <p:nvPr>
            <p:ph type="dt" sz="half" idx="10"/>
          </p:nvPr>
        </p:nvSpPr>
        <p:spPr/>
        <p:txBody>
          <a:bodyPr/>
          <a:lstStyle/>
          <a:p>
            <a:fld id="{F378C7D6-0033-43C6-ACB5-CB6F5037C5E8}" type="datetime1">
              <a:rPr lang="es-ES" smtClean="0"/>
              <a:t>01/04/2025</a:t>
            </a:fld>
            <a:endParaRPr lang="es-ES"/>
          </a:p>
        </p:txBody>
      </p:sp>
      <p:sp>
        <p:nvSpPr>
          <p:cNvPr id="5" name="Marcador de pie de página 4">
            <a:extLst>
              <a:ext uri="{FF2B5EF4-FFF2-40B4-BE49-F238E27FC236}">
                <a16:creationId xmlns:a16="http://schemas.microsoft.com/office/drawing/2014/main" id="{844C93C1-A386-CCC9-A8E3-9236FAE37F5A}"/>
              </a:ext>
            </a:extLst>
          </p:cNvPr>
          <p:cNvSpPr>
            <a:spLocks noGrp="1"/>
          </p:cNvSpPr>
          <p:nvPr>
            <p:ph type="ftr" sz="quarter" idx="11"/>
          </p:nvPr>
        </p:nvSpPr>
        <p:spPr/>
        <p:txBody>
          <a:bodyPr/>
          <a:lstStyle/>
          <a:p>
            <a:endParaRPr lang="es-ES"/>
          </a:p>
        </p:txBody>
      </p:sp>
      <p:sp>
        <p:nvSpPr>
          <p:cNvPr id="6" name="Marcador de número de diapositiva 5">
            <a:extLst>
              <a:ext uri="{FF2B5EF4-FFF2-40B4-BE49-F238E27FC236}">
                <a16:creationId xmlns:a16="http://schemas.microsoft.com/office/drawing/2014/main" id="{E8E87F72-27B1-394A-B083-72FE11FA28D4}"/>
              </a:ext>
            </a:extLst>
          </p:cNvPr>
          <p:cNvSpPr>
            <a:spLocks noGrp="1"/>
          </p:cNvSpPr>
          <p:nvPr>
            <p:ph type="sldNum" sz="quarter" idx="12"/>
          </p:nvPr>
        </p:nvSpPr>
        <p:spPr/>
        <p:txBody>
          <a:bodyPr/>
          <a:lstStyle/>
          <a:p>
            <a:fld id="{90E7167D-2CC2-4B4F-AD26-FCA442787029}" type="slidenum">
              <a:rPr lang="es-ES" smtClean="0"/>
              <a:t>‹#›</a:t>
            </a:fld>
            <a:endParaRPr lang="es-ES"/>
          </a:p>
        </p:txBody>
      </p:sp>
    </p:spTree>
    <p:extLst>
      <p:ext uri="{BB962C8B-B14F-4D97-AF65-F5344CB8AC3E}">
        <p14:creationId xmlns:p14="http://schemas.microsoft.com/office/powerpoint/2010/main" val="34844683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02EF161-3E4F-0AA4-7DF1-98FB10F9566A}"/>
              </a:ext>
            </a:extLst>
          </p:cNvPr>
          <p:cNvSpPr>
            <a:spLocks noGrp="1"/>
          </p:cNvSpPr>
          <p:nvPr>
            <p:ph type="title"/>
          </p:nvPr>
        </p:nvSpPr>
        <p:spPr/>
        <p:txBody>
          <a:bodyPr/>
          <a:lstStyle/>
          <a:p>
            <a:r>
              <a:rPr lang="es-ES"/>
              <a:t>Haga clic para modificar el estilo de título del patrón</a:t>
            </a:r>
          </a:p>
        </p:txBody>
      </p:sp>
      <p:sp>
        <p:nvSpPr>
          <p:cNvPr id="3" name="Marcador de contenido 2">
            <a:extLst>
              <a:ext uri="{FF2B5EF4-FFF2-40B4-BE49-F238E27FC236}">
                <a16:creationId xmlns:a16="http://schemas.microsoft.com/office/drawing/2014/main" id="{979B0A6B-8C8C-A755-5CE5-3B78C5AB0B84}"/>
              </a:ext>
            </a:extLst>
          </p:cNvPr>
          <p:cNvSpPr>
            <a:spLocks noGrp="1"/>
          </p:cNvSpPr>
          <p:nvPr>
            <p:ph sz="half" idx="1"/>
          </p:nvPr>
        </p:nvSpPr>
        <p:spPr>
          <a:xfrm>
            <a:off x="838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contenido 3">
            <a:extLst>
              <a:ext uri="{FF2B5EF4-FFF2-40B4-BE49-F238E27FC236}">
                <a16:creationId xmlns:a16="http://schemas.microsoft.com/office/drawing/2014/main" id="{03DCA748-7DD6-2558-36C0-0623C04F6BB6}"/>
              </a:ext>
            </a:extLst>
          </p:cNvPr>
          <p:cNvSpPr>
            <a:spLocks noGrp="1"/>
          </p:cNvSpPr>
          <p:nvPr>
            <p:ph sz="half" idx="2"/>
          </p:nvPr>
        </p:nvSpPr>
        <p:spPr>
          <a:xfrm>
            <a:off x="6172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Marcador de fecha 4">
            <a:extLst>
              <a:ext uri="{FF2B5EF4-FFF2-40B4-BE49-F238E27FC236}">
                <a16:creationId xmlns:a16="http://schemas.microsoft.com/office/drawing/2014/main" id="{4F1441E9-EA76-60EE-0C5C-F2EC757EAC55}"/>
              </a:ext>
            </a:extLst>
          </p:cNvPr>
          <p:cNvSpPr>
            <a:spLocks noGrp="1"/>
          </p:cNvSpPr>
          <p:nvPr>
            <p:ph type="dt" sz="half" idx="10"/>
          </p:nvPr>
        </p:nvSpPr>
        <p:spPr/>
        <p:txBody>
          <a:bodyPr/>
          <a:lstStyle/>
          <a:p>
            <a:fld id="{4839FA62-9D21-48AD-BCD8-F381AB6F0216}" type="datetime1">
              <a:rPr lang="es-ES" smtClean="0"/>
              <a:t>01/04/2025</a:t>
            </a:fld>
            <a:endParaRPr lang="es-ES"/>
          </a:p>
        </p:txBody>
      </p:sp>
      <p:sp>
        <p:nvSpPr>
          <p:cNvPr id="6" name="Marcador de pie de página 5">
            <a:extLst>
              <a:ext uri="{FF2B5EF4-FFF2-40B4-BE49-F238E27FC236}">
                <a16:creationId xmlns:a16="http://schemas.microsoft.com/office/drawing/2014/main" id="{71F3D69D-E87F-E07E-2F07-AAA468E93C82}"/>
              </a:ext>
            </a:extLst>
          </p:cNvPr>
          <p:cNvSpPr>
            <a:spLocks noGrp="1"/>
          </p:cNvSpPr>
          <p:nvPr>
            <p:ph type="ftr" sz="quarter" idx="11"/>
          </p:nvPr>
        </p:nvSpPr>
        <p:spPr/>
        <p:txBody>
          <a:bodyPr/>
          <a:lstStyle/>
          <a:p>
            <a:endParaRPr lang="es-ES"/>
          </a:p>
        </p:txBody>
      </p:sp>
      <p:sp>
        <p:nvSpPr>
          <p:cNvPr id="7" name="Marcador de número de diapositiva 6">
            <a:extLst>
              <a:ext uri="{FF2B5EF4-FFF2-40B4-BE49-F238E27FC236}">
                <a16:creationId xmlns:a16="http://schemas.microsoft.com/office/drawing/2014/main" id="{9C11BE9A-005F-57C4-CB93-9414E7501464}"/>
              </a:ext>
            </a:extLst>
          </p:cNvPr>
          <p:cNvSpPr>
            <a:spLocks noGrp="1"/>
          </p:cNvSpPr>
          <p:nvPr>
            <p:ph type="sldNum" sz="quarter" idx="12"/>
          </p:nvPr>
        </p:nvSpPr>
        <p:spPr/>
        <p:txBody>
          <a:bodyPr/>
          <a:lstStyle/>
          <a:p>
            <a:fld id="{90E7167D-2CC2-4B4F-AD26-FCA442787029}" type="slidenum">
              <a:rPr lang="es-ES" smtClean="0"/>
              <a:t>‹#›</a:t>
            </a:fld>
            <a:endParaRPr lang="es-ES"/>
          </a:p>
        </p:txBody>
      </p:sp>
    </p:spTree>
    <p:extLst>
      <p:ext uri="{BB962C8B-B14F-4D97-AF65-F5344CB8AC3E}">
        <p14:creationId xmlns:p14="http://schemas.microsoft.com/office/powerpoint/2010/main" val="28995862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48D570F-B3DE-FEE9-B6CE-DE2F05AFDE76}"/>
              </a:ext>
            </a:extLst>
          </p:cNvPr>
          <p:cNvSpPr>
            <a:spLocks noGrp="1"/>
          </p:cNvSpPr>
          <p:nvPr>
            <p:ph type="title"/>
          </p:nvPr>
        </p:nvSpPr>
        <p:spPr>
          <a:xfrm>
            <a:off x="839788" y="365125"/>
            <a:ext cx="10515600" cy="1325563"/>
          </a:xfrm>
        </p:spPr>
        <p:txBody>
          <a:bodyPr/>
          <a:lstStyle/>
          <a:p>
            <a:r>
              <a:rPr lang="es-ES"/>
              <a:t>Haga clic para modificar el estilo de título del patrón</a:t>
            </a:r>
          </a:p>
        </p:txBody>
      </p:sp>
      <p:sp>
        <p:nvSpPr>
          <p:cNvPr id="3" name="Marcador de texto 2">
            <a:extLst>
              <a:ext uri="{FF2B5EF4-FFF2-40B4-BE49-F238E27FC236}">
                <a16:creationId xmlns:a16="http://schemas.microsoft.com/office/drawing/2014/main" id="{08A2DF06-1D1F-68DE-8240-82C8894834C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Marcador de contenido 3">
            <a:extLst>
              <a:ext uri="{FF2B5EF4-FFF2-40B4-BE49-F238E27FC236}">
                <a16:creationId xmlns:a16="http://schemas.microsoft.com/office/drawing/2014/main" id="{87AC4D4A-E2A6-3C2A-0EB3-24FF9F2C4119}"/>
              </a:ext>
            </a:extLst>
          </p:cNvPr>
          <p:cNvSpPr>
            <a:spLocks noGrp="1"/>
          </p:cNvSpPr>
          <p:nvPr>
            <p:ph sz="half" idx="2"/>
          </p:nvPr>
        </p:nvSpPr>
        <p:spPr>
          <a:xfrm>
            <a:off x="839788" y="2505075"/>
            <a:ext cx="5157787"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Marcador de texto 4">
            <a:extLst>
              <a:ext uri="{FF2B5EF4-FFF2-40B4-BE49-F238E27FC236}">
                <a16:creationId xmlns:a16="http://schemas.microsoft.com/office/drawing/2014/main" id="{F707320F-B483-5619-2726-4C6CF1499A6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Marcador de contenido 5">
            <a:extLst>
              <a:ext uri="{FF2B5EF4-FFF2-40B4-BE49-F238E27FC236}">
                <a16:creationId xmlns:a16="http://schemas.microsoft.com/office/drawing/2014/main" id="{DFAAF2E8-ED13-F3E7-76C9-CC169A90B877}"/>
              </a:ext>
            </a:extLst>
          </p:cNvPr>
          <p:cNvSpPr>
            <a:spLocks noGrp="1"/>
          </p:cNvSpPr>
          <p:nvPr>
            <p:ph sz="quarter" idx="4"/>
          </p:nvPr>
        </p:nvSpPr>
        <p:spPr>
          <a:xfrm>
            <a:off x="6172200" y="2505075"/>
            <a:ext cx="5183188"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7" name="Marcador de fecha 6">
            <a:extLst>
              <a:ext uri="{FF2B5EF4-FFF2-40B4-BE49-F238E27FC236}">
                <a16:creationId xmlns:a16="http://schemas.microsoft.com/office/drawing/2014/main" id="{C43ACEFF-E19F-02EB-89C6-5104D9AE7459}"/>
              </a:ext>
            </a:extLst>
          </p:cNvPr>
          <p:cNvSpPr>
            <a:spLocks noGrp="1"/>
          </p:cNvSpPr>
          <p:nvPr>
            <p:ph type="dt" sz="half" idx="10"/>
          </p:nvPr>
        </p:nvSpPr>
        <p:spPr/>
        <p:txBody>
          <a:bodyPr/>
          <a:lstStyle/>
          <a:p>
            <a:fld id="{0C799DFF-A9EF-45DB-B668-76459C163305}" type="datetime1">
              <a:rPr lang="es-ES" smtClean="0"/>
              <a:t>01/04/2025</a:t>
            </a:fld>
            <a:endParaRPr lang="es-ES"/>
          </a:p>
        </p:txBody>
      </p:sp>
      <p:sp>
        <p:nvSpPr>
          <p:cNvPr id="8" name="Marcador de pie de página 7">
            <a:extLst>
              <a:ext uri="{FF2B5EF4-FFF2-40B4-BE49-F238E27FC236}">
                <a16:creationId xmlns:a16="http://schemas.microsoft.com/office/drawing/2014/main" id="{AEBD9762-9E14-9F76-61DC-ACBF3FD06B22}"/>
              </a:ext>
            </a:extLst>
          </p:cNvPr>
          <p:cNvSpPr>
            <a:spLocks noGrp="1"/>
          </p:cNvSpPr>
          <p:nvPr>
            <p:ph type="ftr" sz="quarter" idx="11"/>
          </p:nvPr>
        </p:nvSpPr>
        <p:spPr/>
        <p:txBody>
          <a:bodyPr/>
          <a:lstStyle/>
          <a:p>
            <a:endParaRPr lang="es-ES"/>
          </a:p>
        </p:txBody>
      </p:sp>
      <p:sp>
        <p:nvSpPr>
          <p:cNvPr id="9" name="Marcador de número de diapositiva 8">
            <a:extLst>
              <a:ext uri="{FF2B5EF4-FFF2-40B4-BE49-F238E27FC236}">
                <a16:creationId xmlns:a16="http://schemas.microsoft.com/office/drawing/2014/main" id="{16537AD8-2774-260E-F8FB-527E32A8F0A1}"/>
              </a:ext>
            </a:extLst>
          </p:cNvPr>
          <p:cNvSpPr>
            <a:spLocks noGrp="1"/>
          </p:cNvSpPr>
          <p:nvPr>
            <p:ph type="sldNum" sz="quarter" idx="12"/>
          </p:nvPr>
        </p:nvSpPr>
        <p:spPr/>
        <p:txBody>
          <a:bodyPr/>
          <a:lstStyle/>
          <a:p>
            <a:fld id="{90E7167D-2CC2-4B4F-AD26-FCA442787029}" type="slidenum">
              <a:rPr lang="es-ES" smtClean="0"/>
              <a:t>‹#›</a:t>
            </a:fld>
            <a:endParaRPr lang="es-ES"/>
          </a:p>
        </p:txBody>
      </p:sp>
    </p:spTree>
    <p:extLst>
      <p:ext uri="{BB962C8B-B14F-4D97-AF65-F5344CB8AC3E}">
        <p14:creationId xmlns:p14="http://schemas.microsoft.com/office/powerpoint/2010/main" val="20547095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ACDDCA5-2AD3-0C99-EF3D-5F53182147E4}"/>
              </a:ext>
            </a:extLst>
          </p:cNvPr>
          <p:cNvSpPr>
            <a:spLocks noGrp="1"/>
          </p:cNvSpPr>
          <p:nvPr>
            <p:ph type="title"/>
          </p:nvPr>
        </p:nvSpPr>
        <p:spPr/>
        <p:txBody>
          <a:bodyPr/>
          <a:lstStyle/>
          <a:p>
            <a:r>
              <a:rPr lang="es-ES"/>
              <a:t>Haga clic para modificar el estilo de título del patrón</a:t>
            </a:r>
          </a:p>
        </p:txBody>
      </p:sp>
      <p:sp>
        <p:nvSpPr>
          <p:cNvPr id="3" name="Marcador de fecha 2">
            <a:extLst>
              <a:ext uri="{FF2B5EF4-FFF2-40B4-BE49-F238E27FC236}">
                <a16:creationId xmlns:a16="http://schemas.microsoft.com/office/drawing/2014/main" id="{931E52B4-F2A5-3B2A-368E-F13608412358}"/>
              </a:ext>
            </a:extLst>
          </p:cNvPr>
          <p:cNvSpPr>
            <a:spLocks noGrp="1"/>
          </p:cNvSpPr>
          <p:nvPr>
            <p:ph type="dt" sz="half" idx="10"/>
          </p:nvPr>
        </p:nvSpPr>
        <p:spPr/>
        <p:txBody>
          <a:bodyPr/>
          <a:lstStyle/>
          <a:p>
            <a:fld id="{A8388C73-CFFC-4901-8DE8-693272BFE177}" type="datetime1">
              <a:rPr lang="es-ES" smtClean="0"/>
              <a:t>01/04/2025</a:t>
            </a:fld>
            <a:endParaRPr lang="es-ES"/>
          </a:p>
        </p:txBody>
      </p:sp>
      <p:sp>
        <p:nvSpPr>
          <p:cNvPr id="4" name="Marcador de pie de página 3">
            <a:extLst>
              <a:ext uri="{FF2B5EF4-FFF2-40B4-BE49-F238E27FC236}">
                <a16:creationId xmlns:a16="http://schemas.microsoft.com/office/drawing/2014/main" id="{C66DBF4C-CADE-C3FE-EC13-A00067A23FFD}"/>
              </a:ext>
            </a:extLst>
          </p:cNvPr>
          <p:cNvSpPr>
            <a:spLocks noGrp="1"/>
          </p:cNvSpPr>
          <p:nvPr>
            <p:ph type="ftr" sz="quarter" idx="11"/>
          </p:nvPr>
        </p:nvSpPr>
        <p:spPr/>
        <p:txBody>
          <a:bodyPr/>
          <a:lstStyle/>
          <a:p>
            <a:endParaRPr lang="es-ES"/>
          </a:p>
        </p:txBody>
      </p:sp>
      <p:sp>
        <p:nvSpPr>
          <p:cNvPr id="5" name="Marcador de número de diapositiva 4">
            <a:extLst>
              <a:ext uri="{FF2B5EF4-FFF2-40B4-BE49-F238E27FC236}">
                <a16:creationId xmlns:a16="http://schemas.microsoft.com/office/drawing/2014/main" id="{355605D1-236E-746D-1ABF-CFBF253EB7D1}"/>
              </a:ext>
            </a:extLst>
          </p:cNvPr>
          <p:cNvSpPr>
            <a:spLocks noGrp="1"/>
          </p:cNvSpPr>
          <p:nvPr>
            <p:ph type="sldNum" sz="quarter" idx="12"/>
          </p:nvPr>
        </p:nvSpPr>
        <p:spPr/>
        <p:txBody>
          <a:bodyPr/>
          <a:lstStyle/>
          <a:p>
            <a:fld id="{90E7167D-2CC2-4B4F-AD26-FCA442787029}" type="slidenum">
              <a:rPr lang="es-ES" smtClean="0"/>
              <a:t>‹#›</a:t>
            </a:fld>
            <a:endParaRPr lang="es-ES"/>
          </a:p>
        </p:txBody>
      </p:sp>
    </p:spTree>
    <p:extLst>
      <p:ext uri="{BB962C8B-B14F-4D97-AF65-F5344CB8AC3E}">
        <p14:creationId xmlns:p14="http://schemas.microsoft.com/office/powerpoint/2010/main" val="10074179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129447F3-3A46-E5B2-85C2-339EBE87F29A}"/>
              </a:ext>
            </a:extLst>
          </p:cNvPr>
          <p:cNvSpPr>
            <a:spLocks noGrp="1"/>
          </p:cNvSpPr>
          <p:nvPr>
            <p:ph type="dt" sz="half" idx="10"/>
          </p:nvPr>
        </p:nvSpPr>
        <p:spPr/>
        <p:txBody>
          <a:bodyPr/>
          <a:lstStyle/>
          <a:p>
            <a:fld id="{9390DB3D-3E38-4E62-8443-4D2A19CF4A9C}" type="datetime1">
              <a:rPr lang="es-ES" smtClean="0"/>
              <a:t>01/04/2025</a:t>
            </a:fld>
            <a:endParaRPr lang="es-ES"/>
          </a:p>
        </p:txBody>
      </p:sp>
      <p:sp>
        <p:nvSpPr>
          <p:cNvPr id="3" name="Marcador de pie de página 2">
            <a:extLst>
              <a:ext uri="{FF2B5EF4-FFF2-40B4-BE49-F238E27FC236}">
                <a16:creationId xmlns:a16="http://schemas.microsoft.com/office/drawing/2014/main" id="{0C0C0293-CE5A-7346-EAE2-46AD67D3BC5D}"/>
              </a:ext>
            </a:extLst>
          </p:cNvPr>
          <p:cNvSpPr>
            <a:spLocks noGrp="1"/>
          </p:cNvSpPr>
          <p:nvPr>
            <p:ph type="ftr" sz="quarter" idx="11"/>
          </p:nvPr>
        </p:nvSpPr>
        <p:spPr/>
        <p:txBody>
          <a:bodyPr/>
          <a:lstStyle/>
          <a:p>
            <a:endParaRPr lang="es-ES"/>
          </a:p>
        </p:txBody>
      </p:sp>
      <p:sp>
        <p:nvSpPr>
          <p:cNvPr id="4" name="Marcador de número de diapositiva 3">
            <a:extLst>
              <a:ext uri="{FF2B5EF4-FFF2-40B4-BE49-F238E27FC236}">
                <a16:creationId xmlns:a16="http://schemas.microsoft.com/office/drawing/2014/main" id="{5B4AA54B-4C89-F456-F63A-98885E8735D2}"/>
              </a:ext>
            </a:extLst>
          </p:cNvPr>
          <p:cNvSpPr>
            <a:spLocks noGrp="1"/>
          </p:cNvSpPr>
          <p:nvPr>
            <p:ph type="sldNum" sz="quarter" idx="12"/>
          </p:nvPr>
        </p:nvSpPr>
        <p:spPr/>
        <p:txBody>
          <a:bodyPr/>
          <a:lstStyle/>
          <a:p>
            <a:fld id="{90E7167D-2CC2-4B4F-AD26-FCA442787029}" type="slidenum">
              <a:rPr lang="es-ES" smtClean="0"/>
              <a:t>‹#›</a:t>
            </a:fld>
            <a:endParaRPr lang="es-ES"/>
          </a:p>
        </p:txBody>
      </p:sp>
    </p:spTree>
    <p:extLst>
      <p:ext uri="{BB962C8B-B14F-4D97-AF65-F5344CB8AC3E}">
        <p14:creationId xmlns:p14="http://schemas.microsoft.com/office/powerpoint/2010/main" val="31524343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401551A-B82D-57EF-D080-6CACFF111DC8}"/>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p>
        </p:txBody>
      </p:sp>
      <p:sp>
        <p:nvSpPr>
          <p:cNvPr id="3" name="Marcador de contenido 2">
            <a:extLst>
              <a:ext uri="{FF2B5EF4-FFF2-40B4-BE49-F238E27FC236}">
                <a16:creationId xmlns:a16="http://schemas.microsoft.com/office/drawing/2014/main" id="{215EAB4D-56D8-FBB5-AD24-33D95FD7A1E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texto 3">
            <a:extLst>
              <a:ext uri="{FF2B5EF4-FFF2-40B4-BE49-F238E27FC236}">
                <a16:creationId xmlns:a16="http://schemas.microsoft.com/office/drawing/2014/main" id="{34037396-4E29-523A-987B-C312DAD151A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A09F8E62-3E10-8DE2-FF3B-EEDAE57A677B}"/>
              </a:ext>
            </a:extLst>
          </p:cNvPr>
          <p:cNvSpPr>
            <a:spLocks noGrp="1"/>
          </p:cNvSpPr>
          <p:nvPr>
            <p:ph type="dt" sz="half" idx="10"/>
          </p:nvPr>
        </p:nvSpPr>
        <p:spPr/>
        <p:txBody>
          <a:bodyPr/>
          <a:lstStyle/>
          <a:p>
            <a:fld id="{D8406D4C-9CE9-43A1-A6AD-51257CFD5402}" type="datetime1">
              <a:rPr lang="es-ES" smtClean="0"/>
              <a:t>01/04/2025</a:t>
            </a:fld>
            <a:endParaRPr lang="es-ES"/>
          </a:p>
        </p:txBody>
      </p:sp>
      <p:sp>
        <p:nvSpPr>
          <p:cNvPr id="6" name="Marcador de pie de página 5">
            <a:extLst>
              <a:ext uri="{FF2B5EF4-FFF2-40B4-BE49-F238E27FC236}">
                <a16:creationId xmlns:a16="http://schemas.microsoft.com/office/drawing/2014/main" id="{A1A4C1D4-71D7-7F43-BAC2-C0C4EE2060DC}"/>
              </a:ext>
            </a:extLst>
          </p:cNvPr>
          <p:cNvSpPr>
            <a:spLocks noGrp="1"/>
          </p:cNvSpPr>
          <p:nvPr>
            <p:ph type="ftr" sz="quarter" idx="11"/>
          </p:nvPr>
        </p:nvSpPr>
        <p:spPr/>
        <p:txBody>
          <a:bodyPr/>
          <a:lstStyle/>
          <a:p>
            <a:endParaRPr lang="es-ES"/>
          </a:p>
        </p:txBody>
      </p:sp>
      <p:sp>
        <p:nvSpPr>
          <p:cNvPr id="7" name="Marcador de número de diapositiva 6">
            <a:extLst>
              <a:ext uri="{FF2B5EF4-FFF2-40B4-BE49-F238E27FC236}">
                <a16:creationId xmlns:a16="http://schemas.microsoft.com/office/drawing/2014/main" id="{C5318532-FC19-0F68-1AFB-43D6AA917C5F}"/>
              </a:ext>
            </a:extLst>
          </p:cNvPr>
          <p:cNvSpPr>
            <a:spLocks noGrp="1"/>
          </p:cNvSpPr>
          <p:nvPr>
            <p:ph type="sldNum" sz="quarter" idx="12"/>
          </p:nvPr>
        </p:nvSpPr>
        <p:spPr/>
        <p:txBody>
          <a:bodyPr/>
          <a:lstStyle/>
          <a:p>
            <a:fld id="{90E7167D-2CC2-4B4F-AD26-FCA442787029}" type="slidenum">
              <a:rPr lang="es-ES" smtClean="0"/>
              <a:t>‹#›</a:t>
            </a:fld>
            <a:endParaRPr lang="es-ES"/>
          </a:p>
        </p:txBody>
      </p:sp>
    </p:spTree>
    <p:extLst>
      <p:ext uri="{BB962C8B-B14F-4D97-AF65-F5344CB8AC3E}">
        <p14:creationId xmlns:p14="http://schemas.microsoft.com/office/powerpoint/2010/main" val="6484463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0635840-EA93-778C-2C1B-5037E2005A2A}"/>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p>
        </p:txBody>
      </p:sp>
      <p:sp>
        <p:nvSpPr>
          <p:cNvPr id="3" name="Marcador de posición de imagen 2">
            <a:extLst>
              <a:ext uri="{FF2B5EF4-FFF2-40B4-BE49-F238E27FC236}">
                <a16:creationId xmlns:a16="http://schemas.microsoft.com/office/drawing/2014/main" id="{09F31E9F-BD41-336C-3E4C-36F5F7717FB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Marcador de texto 3">
            <a:extLst>
              <a:ext uri="{FF2B5EF4-FFF2-40B4-BE49-F238E27FC236}">
                <a16:creationId xmlns:a16="http://schemas.microsoft.com/office/drawing/2014/main" id="{0EF89B7F-7373-171A-DFAC-610334C4CA8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08C37315-7772-95FE-BD47-D6C053805029}"/>
              </a:ext>
            </a:extLst>
          </p:cNvPr>
          <p:cNvSpPr>
            <a:spLocks noGrp="1"/>
          </p:cNvSpPr>
          <p:nvPr>
            <p:ph type="dt" sz="half" idx="10"/>
          </p:nvPr>
        </p:nvSpPr>
        <p:spPr/>
        <p:txBody>
          <a:bodyPr/>
          <a:lstStyle/>
          <a:p>
            <a:fld id="{6CA6C070-DCC7-492D-AEB0-2C940968CD6B}" type="datetime1">
              <a:rPr lang="es-ES" smtClean="0"/>
              <a:t>01/04/2025</a:t>
            </a:fld>
            <a:endParaRPr lang="es-ES"/>
          </a:p>
        </p:txBody>
      </p:sp>
      <p:sp>
        <p:nvSpPr>
          <p:cNvPr id="6" name="Marcador de pie de página 5">
            <a:extLst>
              <a:ext uri="{FF2B5EF4-FFF2-40B4-BE49-F238E27FC236}">
                <a16:creationId xmlns:a16="http://schemas.microsoft.com/office/drawing/2014/main" id="{2E922954-1A1A-2FA8-6D66-0BB37CEF4F2E}"/>
              </a:ext>
            </a:extLst>
          </p:cNvPr>
          <p:cNvSpPr>
            <a:spLocks noGrp="1"/>
          </p:cNvSpPr>
          <p:nvPr>
            <p:ph type="ftr" sz="quarter" idx="11"/>
          </p:nvPr>
        </p:nvSpPr>
        <p:spPr/>
        <p:txBody>
          <a:bodyPr/>
          <a:lstStyle/>
          <a:p>
            <a:endParaRPr lang="es-ES"/>
          </a:p>
        </p:txBody>
      </p:sp>
      <p:sp>
        <p:nvSpPr>
          <p:cNvPr id="7" name="Marcador de número de diapositiva 6">
            <a:extLst>
              <a:ext uri="{FF2B5EF4-FFF2-40B4-BE49-F238E27FC236}">
                <a16:creationId xmlns:a16="http://schemas.microsoft.com/office/drawing/2014/main" id="{2A4E0AE3-97A7-94CA-0556-A1B2C91E00E7}"/>
              </a:ext>
            </a:extLst>
          </p:cNvPr>
          <p:cNvSpPr>
            <a:spLocks noGrp="1"/>
          </p:cNvSpPr>
          <p:nvPr>
            <p:ph type="sldNum" sz="quarter" idx="12"/>
          </p:nvPr>
        </p:nvSpPr>
        <p:spPr/>
        <p:txBody>
          <a:bodyPr/>
          <a:lstStyle/>
          <a:p>
            <a:fld id="{90E7167D-2CC2-4B4F-AD26-FCA442787029}" type="slidenum">
              <a:rPr lang="es-ES" smtClean="0"/>
              <a:t>‹#›</a:t>
            </a:fld>
            <a:endParaRPr lang="es-ES"/>
          </a:p>
        </p:txBody>
      </p:sp>
    </p:spTree>
    <p:extLst>
      <p:ext uri="{BB962C8B-B14F-4D97-AF65-F5344CB8AC3E}">
        <p14:creationId xmlns:p14="http://schemas.microsoft.com/office/powerpoint/2010/main" val="42176880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id="{51371455-C253-14CA-6532-873DBEAD441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p>
        </p:txBody>
      </p:sp>
      <p:sp>
        <p:nvSpPr>
          <p:cNvPr id="3" name="Marcador de texto 2">
            <a:extLst>
              <a:ext uri="{FF2B5EF4-FFF2-40B4-BE49-F238E27FC236}">
                <a16:creationId xmlns:a16="http://schemas.microsoft.com/office/drawing/2014/main" id="{2B300E4A-06A8-19AA-E506-D95BF8AADD5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fecha 3">
            <a:extLst>
              <a:ext uri="{FF2B5EF4-FFF2-40B4-BE49-F238E27FC236}">
                <a16:creationId xmlns:a16="http://schemas.microsoft.com/office/drawing/2014/main" id="{D9697BEC-7160-C87D-27EC-532FFF327D4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ACD87F70-F6E1-4BF2-8D23-E958F93D57A3}" type="datetime1">
              <a:rPr lang="es-ES" smtClean="0"/>
              <a:t>01/04/2025</a:t>
            </a:fld>
            <a:endParaRPr lang="es-ES"/>
          </a:p>
        </p:txBody>
      </p:sp>
      <p:sp>
        <p:nvSpPr>
          <p:cNvPr id="5" name="Marcador de pie de página 4">
            <a:extLst>
              <a:ext uri="{FF2B5EF4-FFF2-40B4-BE49-F238E27FC236}">
                <a16:creationId xmlns:a16="http://schemas.microsoft.com/office/drawing/2014/main" id="{1FD36FA1-668D-C299-1E84-DB1C96BA844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s-ES"/>
          </a:p>
        </p:txBody>
      </p:sp>
      <p:sp>
        <p:nvSpPr>
          <p:cNvPr id="6" name="Marcador de número de diapositiva 5">
            <a:extLst>
              <a:ext uri="{FF2B5EF4-FFF2-40B4-BE49-F238E27FC236}">
                <a16:creationId xmlns:a16="http://schemas.microsoft.com/office/drawing/2014/main" id="{4755F49A-41F2-8F90-011E-E7FE3352D7E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90E7167D-2CC2-4B4F-AD26-FCA442787029}" type="slidenum">
              <a:rPr lang="es-ES" smtClean="0"/>
              <a:t>‹#›</a:t>
            </a:fld>
            <a:endParaRPr lang="es-ES"/>
          </a:p>
        </p:txBody>
      </p:sp>
    </p:spTree>
    <p:extLst>
      <p:ext uri="{BB962C8B-B14F-4D97-AF65-F5344CB8AC3E}">
        <p14:creationId xmlns:p14="http://schemas.microsoft.com/office/powerpoint/2010/main" val="201564346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www.wipo.int/wipolex/en/text/295578" TargetMode="Externa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B8012A0-B6BB-FA6D-2583-D72A5C81C043}"/>
              </a:ext>
            </a:extLst>
          </p:cNvPr>
          <p:cNvSpPr>
            <a:spLocks noGrp="1"/>
          </p:cNvSpPr>
          <p:nvPr>
            <p:ph type="ctrTitle"/>
          </p:nvPr>
        </p:nvSpPr>
        <p:spPr/>
        <p:txBody>
          <a:bodyPr>
            <a:normAutofit fontScale="90000"/>
          </a:bodyPr>
          <a:lstStyle/>
          <a:p>
            <a:r>
              <a:rPr lang="en-US" dirty="0"/>
              <a:t>DRAFT PROPOSALS ON THE DRAFT WIPO BROADCASTING ORGANIZATIONS TREATY</a:t>
            </a:r>
            <a:endParaRPr lang="es-ES" dirty="0"/>
          </a:p>
        </p:txBody>
      </p:sp>
      <p:sp>
        <p:nvSpPr>
          <p:cNvPr id="3" name="Subtítulo 2">
            <a:extLst>
              <a:ext uri="{FF2B5EF4-FFF2-40B4-BE49-F238E27FC236}">
                <a16:creationId xmlns:a16="http://schemas.microsoft.com/office/drawing/2014/main" id="{57FC33D5-AF4A-C89F-2BDB-B04F43903D41}"/>
              </a:ext>
            </a:extLst>
          </p:cNvPr>
          <p:cNvSpPr>
            <a:spLocks noGrp="1"/>
          </p:cNvSpPr>
          <p:nvPr>
            <p:ph type="subTitle" idx="1"/>
          </p:nvPr>
        </p:nvSpPr>
        <p:spPr/>
        <p:txBody>
          <a:bodyPr/>
          <a:lstStyle/>
          <a:p>
            <a:r>
              <a:rPr lang="es-ES" dirty="0"/>
              <a:t>Luis Villarroel</a:t>
            </a:r>
          </a:p>
          <a:p>
            <a:r>
              <a:rPr lang="es-ES" dirty="0"/>
              <a:t>Innovarte</a:t>
            </a:r>
          </a:p>
        </p:txBody>
      </p:sp>
      <p:pic>
        <p:nvPicPr>
          <p:cNvPr id="4" name="Imagen 3">
            <a:extLst>
              <a:ext uri="{FF2B5EF4-FFF2-40B4-BE49-F238E27FC236}">
                <a16:creationId xmlns:a16="http://schemas.microsoft.com/office/drawing/2014/main" id="{5C2618F9-D5E2-CD1E-4562-E7C51AB50580}"/>
              </a:ext>
            </a:extLst>
          </p:cNvPr>
          <p:cNvPicPr>
            <a:picLocks noChangeAspect="1"/>
          </p:cNvPicPr>
          <p:nvPr/>
        </p:nvPicPr>
        <p:blipFill>
          <a:blip r:embed="rId2"/>
          <a:stretch>
            <a:fillRect/>
          </a:stretch>
        </p:blipFill>
        <p:spPr>
          <a:xfrm>
            <a:off x="9454791" y="183230"/>
            <a:ext cx="2426418" cy="719390"/>
          </a:xfrm>
          <a:prstGeom prst="rect">
            <a:avLst/>
          </a:prstGeom>
        </p:spPr>
      </p:pic>
    </p:spTree>
    <p:extLst>
      <p:ext uri="{BB962C8B-B14F-4D97-AF65-F5344CB8AC3E}">
        <p14:creationId xmlns:p14="http://schemas.microsoft.com/office/powerpoint/2010/main" val="995476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A9DDC2-CF11-0918-13E7-7FCFF1ECB4FA}"/>
              </a:ext>
            </a:extLst>
          </p:cNvPr>
          <p:cNvSpPr>
            <a:spLocks noGrp="1"/>
          </p:cNvSpPr>
          <p:nvPr>
            <p:ph type="title"/>
          </p:nvPr>
        </p:nvSpPr>
        <p:spPr>
          <a:xfrm>
            <a:off x="838200" y="1"/>
            <a:ext cx="10515600" cy="939451"/>
          </a:xfrm>
        </p:spPr>
        <p:txBody>
          <a:bodyPr/>
          <a:lstStyle/>
          <a:p>
            <a:r>
              <a:rPr lang="es-CL" dirty="0" err="1"/>
              <a:t>Right</a:t>
            </a:r>
            <a:r>
              <a:rPr lang="es-CL" dirty="0"/>
              <a:t> </a:t>
            </a:r>
            <a:r>
              <a:rPr lang="es-CL" dirty="0" err="1"/>
              <a:t>of</a:t>
            </a:r>
            <a:r>
              <a:rPr lang="es-CL" dirty="0"/>
              <a:t> </a:t>
            </a:r>
            <a:r>
              <a:rPr lang="es-CL" dirty="0" err="1"/>
              <a:t>fixation</a:t>
            </a:r>
            <a:r>
              <a:rPr lang="es-CL" dirty="0"/>
              <a:t> </a:t>
            </a:r>
            <a:r>
              <a:rPr lang="es-CL" dirty="0" err="1"/>
              <a:t>Article</a:t>
            </a:r>
            <a:r>
              <a:rPr lang="es-CL" dirty="0"/>
              <a:t> 7 </a:t>
            </a:r>
            <a:endParaRPr lang="en-US" dirty="0"/>
          </a:p>
        </p:txBody>
      </p:sp>
      <p:sp>
        <p:nvSpPr>
          <p:cNvPr id="4" name="Slide Number Placeholder 3">
            <a:extLst>
              <a:ext uri="{FF2B5EF4-FFF2-40B4-BE49-F238E27FC236}">
                <a16:creationId xmlns:a16="http://schemas.microsoft.com/office/drawing/2014/main" id="{1C436F0A-5719-5F91-3E4C-B277FD47C2C2}"/>
              </a:ext>
            </a:extLst>
          </p:cNvPr>
          <p:cNvSpPr>
            <a:spLocks noGrp="1"/>
          </p:cNvSpPr>
          <p:nvPr>
            <p:ph type="sldNum" sz="quarter" idx="12"/>
          </p:nvPr>
        </p:nvSpPr>
        <p:spPr/>
        <p:txBody>
          <a:bodyPr/>
          <a:lstStyle/>
          <a:p>
            <a:fld id="{90E7167D-2CC2-4B4F-AD26-FCA442787029}" type="slidenum">
              <a:rPr lang="es-ES" smtClean="0"/>
              <a:t>10</a:t>
            </a:fld>
            <a:endParaRPr lang="es-ES"/>
          </a:p>
        </p:txBody>
      </p:sp>
      <p:sp>
        <p:nvSpPr>
          <p:cNvPr id="9" name="Content Placeholder 8">
            <a:extLst>
              <a:ext uri="{FF2B5EF4-FFF2-40B4-BE49-F238E27FC236}">
                <a16:creationId xmlns:a16="http://schemas.microsoft.com/office/drawing/2014/main" id="{31B85DE9-0567-29BE-DCFC-1E48EA8A4570}"/>
              </a:ext>
            </a:extLst>
          </p:cNvPr>
          <p:cNvSpPr>
            <a:spLocks noGrp="1"/>
          </p:cNvSpPr>
          <p:nvPr>
            <p:ph idx="1"/>
          </p:nvPr>
        </p:nvSpPr>
        <p:spPr/>
        <p:txBody>
          <a:bodyPr>
            <a:normAutofit fontScale="92500" lnSpcReduction="20000"/>
          </a:bodyPr>
          <a:lstStyle/>
          <a:p>
            <a:pPr marL="0" algn="l" rtl="0" eaLnBrk="1" fontAlgn="t" latinLnBrk="0" hangingPunct="1">
              <a:buNone/>
            </a:pPr>
            <a:r>
              <a:rPr lang="en-US" sz="2800" b="1" i="0" u="none" strike="noStrike" kern="1200" dirty="0">
                <a:solidFill>
                  <a:srgbClr val="FFFFFF"/>
                </a:solidFill>
                <a:effectLst/>
                <a:latin typeface="Aptos" panose="020B0004020202020204" pitchFamily="34" charset="0"/>
              </a:rPr>
              <a:t>Article 7</a:t>
            </a:r>
            <a:endParaRPr lang="en-US" sz="2800" b="0" i="0" u="none" strike="noStrike" dirty="0">
              <a:effectLst/>
              <a:latin typeface="Arial" panose="020B0604020202020204" pitchFamily="34" charset="0"/>
            </a:endParaRPr>
          </a:p>
          <a:p>
            <a:pPr marL="0" algn="l" rtl="0" eaLnBrk="1" fontAlgn="t" latinLnBrk="0" hangingPunct="1">
              <a:buNone/>
            </a:pPr>
            <a:r>
              <a:rPr lang="en-US" sz="2800" b="1" i="0" u="none" strike="noStrike" kern="1200" dirty="0">
                <a:solidFill>
                  <a:srgbClr val="FFFFFF"/>
                </a:solidFill>
                <a:effectLst/>
                <a:latin typeface="Aptos" panose="020B0004020202020204" pitchFamily="34" charset="0"/>
              </a:rPr>
              <a:t>Right of Fixation</a:t>
            </a:r>
            <a:endParaRPr lang="en-US" sz="2800" b="0" i="0" u="none" strike="noStrike" dirty="0">
              <a:effectLst/>
              <a:latin typeface="Arial" panose="020B0604020202020204" pitchFamily="34" charset="0"/>
            </a:endParaRPr>
          </a:p>
          <a:p>
            <a:pPr marL="0" algn="l" rtl="0" eaLnBrk="1" fontAlgn="t" latinLnBrk="0" hangingPunct="1">
              <a:buNone/>
            </a:pPr>
            <a:r>
              <a:rPr lang="en-US" sz="2800" b="1" i="0" u="none" strike="noStrike" kern="1200" dirty="0">
                <a:solidFill>
                  <a:srgbClr val="FFFFFF"/>
                </a:solidFill>
                <a:effectLst/>
                <a:latin typeface="Aptos" panose="020B0004020202020204" pitchFamily="34" charset="0"/>
              </a:rPr>
              <a:t>Broadcasting organizations shall enjoy the exclusive right of authorizing the fixation of their </a:t>
            </a:r>
            <a:r>
              <a:rPr lang="en-US" sz="2800" b="1" i="0" u="none" strike="noStrike" kern="1200" dirty="0" err="1">
                <a:solidFill>
                  <a:srgbClr val="FFFFFF"/>
                </a:solidFill>
                <a:effectLst/>
                <a:latin typeface="Aptos" panose="020B0004020202020204" pitchFamily="34" charset="0"/>
              </a:rPr>
              <a:t>programme</a:t>
            </a:r>
            <a:r>
              <a:rPr lang="en-US" sz="2800" b="1" i="0" u="none" strike="noStrike" kern="1200" dirty="0">
                <a:solidFill>
                  <a:srgbClr val="FFFFFF"/>
                </a:solidFill>
                <a:effectLst/>
                <a:latin typeface="Aptos" panose="020B0004020202020204" pitchFamily="34" charset="0"/>
              </a:rPr>
              <a:t>-carrying signals.</a:t>
            </a:r>
            <a:endParaRPr lang="en-US" sz="2800" b="0" i="0" u="none" strike="noStrike" dirty="0">
              <a:effectLst/>
              <a:latin typeface="Arial" panose="020B0604020202020204" pitchFamily="34" charset="0"/>
            </a:endParaRPr>
          </a:p>
          <a:p>
            <a:pPr marL="0" algn="l" rtl="0" eaLnBrk="1" fontAlgn="t" latinLnBrk="0" hangingPunct="1">
              <a:buNone/>
            </a:pPr>
            <a:r>
              <a:rPr lang="en-US" sz="2800" b="1" i="0" u="none" strike="noStrike" kern="1200" dirty="0">
                <a:solidFill>
                  <a:srgbClr val="FFFFFF"/>
                </a:solidFill>
                <a:effectLst/>
                <a:latin typeface="Aptos" panose="020B0004020202020204" pitchFamily="34" charset="0"/>
              </a:rPr>
              <a:t>	</a:t>
            </a:r>
            <a:endParaRPr lang="en-US" sz="2800" b="0" i="0" u="none" strike="noStrike" dirty="0">
              <a:effectLst/>
              <a:latin typeface="Arial" panose="020B0604020202020204" pitchFamily="34" charset="0"/>
            </a:endParaRPr>
          </a:p>
          <a:p>
            <a:pPr marL="0" algn="l" rtl="0" eaLnBrk="1" fontAlgn="t" latinLnBrk="0" hangingPunct="1"/>
            <a:r>
              <a:rPr lang="en-US" sz="2800" b="1" i="0" u="none" strike="noStrike" kern="1200" dirty="0">
                <a:solidFill>
                  <a:srgbClr val="FFFFFF"/>
                </a:solidFill>
                <a:effectLst/>
                <a:latin typeface="Aptos" panose="020B0004020202020204" pitchFamily="34" charset="0"/>
              </a:rPr>
              <a:t>ADD  2) Contracting Parties may in a notification deposited with the Director General of WIPO declare that, instead of the right of authorization provided for in paragraph (1), they will establish a right to equitable remuneration for the fixation  of the </a:t>
            </a:r>
            <a:r>
              <a:rPr lang="en-US" sz="2800" b="1" i="0" u="none" strike="noStrike" kern="1200" dirty="0" err="1">
                <a:solidFill>
                  <a:srgbClr val="FFFFFF"/>
                </a:solidFill>
                <a:effectLst/>
                <a:latin typeface="Aptos" panose="020B0004020202020204" pitchFamily="34" charset="0"/>
              </a:rPr>
              <a:t>programme</a:t>
            </a:r>
            <a:r>
              <a:rPr lang="en-US" sz="2800" b="1" i="0" u="none" strike="noStrike" kern="1200" dirty="0">
                <a:solidFill>
                  <a:srgbClr val="FFFFFF"/>
                </a:solidFill>
                <a:effectLst/>
                <a:latin typeface="Aptos" panose="020B0004020202020204" pitchFamily="34" charset="0"/>
              </a:rPr>
              <a:t> carrying signals .  Contracting Parties may also declare that they will set conditions in their legislation for the exercise of the right to equitable remuneration.</a:t>
            </a:r>
            <a:endParaRPr lang="en-US" sz="2800" b="0" i="0" u="none" strike="noStrike" dirty="0">
              <a:effectLst/>
              <a:latin typeface="Arial" panose="020B0604020202020204" pitchFamily="34" charset="0"/>
            </a:endParaRPr>
          </a:p>
          <a:p>
            <a:endParaRPr lang="en-US" dirty="0"/>
          </a:p>
        </p:txBody>
      </p:sp>
      <p:graphicFrame>
        <p:nvGraphicFramePr>
          <p:cNvPr id="10" name="Table 9">
            <a:extLst>
              <a:ext uri="{FF2B5EF4-FFF2-40B4-BE49-F238E27FC236}">
                <a16:creationId xmlns:a16="http://schemas.microsoft.com/office/drawing/2014/main" id="{49B66459-6762-A686-27C8-7043993BD45E}"/>
              </a:ext>
            </a:extLst>
          </p:cNvPr>
          <p:cNvGraphicFramePr>
            <a:graphicFrameLocks noGrp="1"/>
          </p:cNvGraphicFramePr>
          <p:nvPr>
            <p:extLst>
              <p:ext uri="{D42A27DB-BD31-4B8C-83A1-F6EECF244321}">
                <p14:modId xmlns:p14="http://schemas.microsoft.com/office/powerpoint/2010/main" val="3879671936"/>
              </p:ext>
            </p:extLst>
          </p:nvPr>
        </p:nvGraphicFramePr>
        <p:xfrm>
          <a:off x="688932" y="1118839"/>
          <a:ext cx="9471069" cy="5140417"/>
        </p:xfrm>
        <a:graphic>
          <a:graphicData uri="http://schemas.openxmlformats.org/drawingml/2006/table">
            <a:tbl>
              <a:tblPr firstRow="1" bandRow="1">
                <a:tableStyleId>{5940675A-B579-460E-94D1-54222C63F5DA}</a:tableStyleId>
              </a:tblPr>
              <a:tblGrid>
                <a:gridCol w="4701012">
                  <a:extLst>
                    <a:ext uri="{9D8B030D-6E8A-4147-A177-3AD203B41FA5}">
                      <a16:colId xmlns:a16="http://schemas.microsoft.com/office/drawing/2014/main" val="893358907"/>
                    </a:ext>
                  </a:extLst>
                </a:gridCol>
                <a:gridCol w="4770057">
                  <a:extLst>
                    <a:ext uri="{9D8B030D-6E8A-4147-A177-3AD203B41FA5}">
                      <a16:colId xmlns:a16="http://schemas.microsoft.com/office/drawing/2014/main" val="2776039383"/>
                    </a:ext>
                  </a:extLst>
                </a:gridCol>
              </a:tblGrid>
              <a:tr h="659857">
                <a:tc>
                  <a:txBody>
                    <a:bodyPr/>
                    <a:lstStyle/>
                    <a:p>
                      <a:r>
                        <a:rPr lang="es-CL" dirty="0"/>
                        <a:t>CURRENT TEXT </a:t>
                      </a:r>
                      <a:endParaRPr lang="en-US" dirty="0"/>
                    </a:p>
                  </a:txBody>
                  <a:tcPr/>
                </a:tc>
                <a:tc>
                  <a:txBody>
                    <a:bodyPr/>
                    <a:lstStyle/>
                    <a:p>
                      <a:r>
                        <a:rPr lang="es-CL" dirty="0"/>
                        <a:t>PROPOSAL</a:t>
                      </a:r>
                      <a:endParaRPr lang="en-US" dirty="0"/>
                    </a:p>
                  </a:txBody>
                  <a:tcPr/>
                </a:tc>
                <a:extLst>
                  <a:ext uri="{0D108BD9-81ED-4DB2-BD59-A6C34878D82A}">
                    <a16:rowId xmlns:a16="http://schemas.microsoft.com/office/drawing/2014/main" val="4165066719"/>
                  </a:ext>
                </a:extLst>
              </a:tr>
              <a:tr h="2377720">
                <a:tc>
                  <a:txBody>
                    <a:bodyPr/>
                    <a:lstStyle/>
                    <a:p>
                      <a:r>
                        <a:rPr lang="en-US" dirty="0"/>
                        <a:t>Broadcasting organizations shall enjoy the exclusive right of authorizing the fixation of their </a:t>
                      </a:r>
                      <a:r>
                        <a:rPr lang="en-US" dirty="0" err="1"/>
                        <a:t>programme</a:t>
                      </a:r>
                      <a:r>
                        <a:rPr lang="en-US" dirty="0"/>
                        <a:t>-carrying signals.</a:t>
                      </a:r>
                    </a:p>
                    <a:p>
                      <a:r>
                        <a:rPr lang="en-US" dirty="0"/>
                        <a:t>	</a:t>
                      </a:r>
                    </a:p>
                    <a:p>
                      <a:endParaRPr lang="en-US" dirty="0"/>
                    </a:p>
                  </a:txBody>
                  <a:tcPr/>
                </a:tc>
                <a:tc>
                  <a:txBody>
                    <a:bodyPr/>
                    <a:lstStyle/>
                    <a:p>
                      <a:endParaRPr lang="en-US" dirty="0"/>
                    </a:p>
                    <a:p>
                      <a:endParaRPr lang="en-US" dirty="0"/>
                    </a:p>
                    <a:p>
                      <a:endParaRPr lang="en-US" dirty="0"/>
                    </a:p>
                    <a:p>
                      <a:endParaRPr lang="en-US" dirty="0"/>
                    </a:p>
                    <a:p>
                      <a:endParaRPr lang="en-US" dirty="0"/>
                    </a:p>
                    <a:p>
                      <a:endParaRPr lang="en-US" dirty="0"/>
                    </a:p>
                    <a:p>
                      <a:r>
                        <a:rPr lang="en-US" dirty="0"/>
                        <a:t>ADD  2) Contracting Parties may in a notification deposited with the Director General of WIPO declare that, instead of the right of authorization provided for in paragraph (1), they will establish a right to equitable remuneration for the fixation  of the </a:t>
                      </a:r>
                      <a:r>
                        <a:rPr lang="en-US" dirty="0" err="1"/>
                        <a:t>programme</a:t>
                      </a:r>
                      <a:r>
                        <a:rPr lang="en-US" dirty="0"/>
                        <a:t> carrying signals Contracting Parties may also declare that they will set conditions in their legislation for the exercise of the right to equitable remuneration.</a:t>
                      </a:r>
                    </a:p>
                  </a:txBody>
                  <a:tcPr/>
                </a:tc>
                <a:extLst>
                  <a:ext uri="{0D108BD9-81ED-4DB2-BD59-A6C34878D82A}">
                    <a16:rowId xmlns:a16="http://schemas.microsoft.com/office/drawing/2014/main" val="1191219784"/>
                  </a:ext>
                </a:extLst>
              </a:tr>
            </a:tbl>
          </a:graphicData>
        </a:graphic>
      </p:graphicFrame>
    </p:spTree>
    <p:extLst>
      <p:ext uri="{BB962C8B-B14F-4D97-AF65-F5344CB8AC3E}">
        <p14:creationId xmlns:p14="http://schemas.microsoft.com/office/powerpoint/2010/main" val="193669919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854E05-39EA-DF17-AF6C-658E480F2185}"/>
              </a:ext>
            </a:extLst>
          </p:cNvPr>
          <p:cNvSpPr>
            <a:spLocks noGrp="1"/>
          </p:cNvSpPr>
          <p:nvPr>
            <p:ph type="title"/>
          </p:nvPr>
        </p:nvSpPr>
        <p:spPr/>
        <p:txBody>
          <a:bodyPr>
            <a:normAutofit fontScale="90000"/>
          </a:bodyPr>
          <a:lstStyle/>
          <a:p>
            <a:pPr>
              <a:lnSpc>
                <a:spcPct val="200000"/>
              </a:lnSpc>
              <a:spcBef>
                <a:spcPts val="1200"/>
              </a:spcBef>
            </a:pPr>
            <a:br>
              <a:rPr lang="en-US" sz="1800" b="1" dirty="0">
                <a:effectLst/>
                <a:latin typeface="Arial" panose="020B0604020202020204" pitchFamily="34" charset="0"/>
                <a:ea typeface="Times New Roman" panose="02020603050405020304" pitchFamily="18" charset="0"/>
              </a:rPr>
            </a:br>
            <a:r>
              <a:rPr lang="en-US" sz="2700" b="1" dirty="0">
                <a:effectLst/>
                <a:latin typeface="Arial" panose="020B0604020202020204" pitchFamily="34" charset="0"/>
                <a:ea typeface="Times New Roman" panose="02020603050405020304" pitchFamily="18" charset="0"/>
              </a:rPr>
              <a:t>Protection of Signals Used in Making Available to the Public of Stored </a:t>
            </a:r>
            <a:r>
              <a:rPr lang="en-US" sz="2700" b="1" dirty="0" err="1">
                <a:effectLst/>
                <a:latin typeface="Arial" panose="020B0604020202020204" pitchFamily="34" charset="0"/>
                <a:ea typeface="Times New Roman" panose="02020603050405020304" pitchFamily="18" charset="0"/>
              </a:rPr>
              <a:t>Programmes</a:t>
            </a:r>
            <a:br>
              <a:rPr lang="en-US" sz="1800" b="1" dirty="0">
                <a:effectLst/>
                <a:latin typeface="Times New Roman" panose="02020603050405020304" pitchFamily="18" charset="0"/>
                <a:ea typeface="Times New Roman" panose="02020603050405020304" pitchFamily="18" charset="0"/>
              </a:rPr>
            </a:br>
            <a:r>
              <a:rPr lang="en-US" sz="1800" dirty="0">
                <a:effectLst/>
                <a:latin typeface="Arial" panose="020B0604020202020204" pitchFamily="34" charset="0"/>
                <a:ea typeface="SimSun" panose="02010600030101010101" pitchFamily="2" charset="-122"/>
              </a:rPr>
              <a:t> </a:t>
            </a:r>
            <a:br>
              <a:rPr lang="en-US" sz="1800" dirty="0">
                <a:effectLst/>
                <a:latin typeface="Arial" panose="020B0604020202020204" pitchFamily="34" charset="0"/>
                <a:ea typeface="SimSun" panose="02010600030101010101" pitchFamily="2" charset="-122"/>
              </a:rPr>
            </a:br>
            <a:endParaRPr lang="en-US" dirty="0"/>
          </a:p>
        </p:txBody>
      </p:sp>
      <p:graphicFrame>
        <p:nvGraphicFramePr>
          <p:cNvPr id="5" name="Content Placeholder 4">
            <a:extLst>
              <a:ext uri="{FF2B5EF4-FFF2-40B4-BE49-F238E27FC236}">
                <a16:creationId xmlns:a16="http://schemas.microsoft.com/office/drawing/2014/main" id="{F9EE7B6C-9770-2628-FC78-EDF3ADCB99DB}"/>
              </a:ext>
            </a:extLst>
          </p:cNvPr>
          <p:cNvGraphicFramePr>
            <a:graphicFrameLocks noGrp="1"/>
          </p:cNvGraphicFramePr>
          <p:nvPr>
            <p:ph idx="1"/>
            <p:extLst>
              <p:ext uri="{D42A27DB-BD31-4B8C-83A1-F6EECF244321}">
                <p14:modId xmlns:p14="http://schemas.microsoft.com/office/powerpoint/2010/main" val="2390217525"/>
              </p:ext>
            </p:extLst>
          </p:nvPr>
        </p:nvGraphicFramePr>
        <p:xfrm>
          <a:off x="838200" y="1825625"/>
          <a:ext cx="10515600" cy="5496560"/>
        </p:xfrm>
        <a:graphic>
          <a:graphicData uri="http://schemas.openxmlformats.org/drawingml/2006/table">
            <a:tbl>
              <a:tblPr firstRow="1" bandRow="1">
                <a:tableStyleId>{21E4AEA4-8DFA-4A89-87EB-49C32662AFE0}</a:tableStyleId>
              </a:tblPr>
              <a:tblGrid>
                <a:gridCol w="5257800">
                  <a:extLst>
                    <a:ext uri="{9D8B030D-6E8A-4147-A177-3AD203B41FA5}">
                      <a16:colId xmlns:a16="http://schemas.microsoft.com/office/drawing/2014/main" val="3765859758"/>
                    </a:ext>
                  </a:extLst>
                </a:gridCol>
                <a:gridCol w="5257800">
                  <a:extLst>
                    <a:ext uri="{9D8B030D-6E8A-4147-A177-3AD203B41FA5}">
                      <a16:colId xmlns:a16="http://schemas.microsoft.com/office/drawing/2014/main" val="1362470831"/>
                    </a:ext>
                  </a:extLst>
                </a:gridCol>
              </a:tblGrid>
              <a:tr h="370840">
                <a:tc>
                  <a:txBody>
                    <a:bodyPr/>
                    <a:lstStyle/>
                    <a:p>
                      <a:r>
                        <a:rPr lang="es-CL" dirty="0">
                          <a:solidFill>
                            <a:srgbClr val="FF0000"/>
                          </a:solidFill>
                        </a:rPr>
                        <a:t>CURRENT TEXT ART 8 </a:t>
                      </a:r>
                      <a:endParaRPr lang="en-US" dirty="0">
                        <a:solidFill>
                          <a:srgbClr val="FF0000"/>
                        </a:solidFill>
                      </a:endParaRPr>
                    </a:p>
                  </a:txBody>
                  <a:tcPr>
                    <a:noFill/>
                  </a:tcPr>
                </a:tc>
                <a:tc>
                  <a:txBody>
                    <a:bodyPr/>
                    <a:lstStyle/>
                    <a:p>
                      <a:r>
                        <a:rPr lang="es-CL" dirty="0">
                          <a:solidFill>
                            <a:srgbClr val="FF0000"/>
                          </a:solidFill>
                        </a:rPr>
                        <a:t>PROPOSAL ( MODEL BEIJING ART 11)</a:t>
                      </a:r>
                      <a:endParaRPr lang="en-US" dirty="0">
                        <a:solidFill>
                          <a:srgbClr val="FF0000"/>
                        </a:solidFill>
                      </a:endParaRPr>
                    </a:p>
                  </a:txBody>
                  <a:tcPr>
                    <a:noFill/>
                  </a:tcPr>
                </a:tc>
                <a:extLst>
                  <a:ext uri="{0D108BD9-81ED-4DB2-BD59-A6C34878D82A}">
                    <a16:rowId xmlns:a16="http://schemas.microsoft.com/office/drawing/2014/main" val="740789605"/>
                  </a:ext>
                </a:extLst>
              </a:tr>
              <a:tr h="370840">
                <a:tc>
                  <a:txBody>
                    <a:bodyPr/>
                    <a:lstStyle/>
                    <a:p>
                      <a:r>
                        <a:rPr lang="en-US" sz="1800" kern="1200" dirty="0">
                          <a:solidFill>
                            <a:schemeClr val="dk1"/>
                          </a:solidFill>
                          <a:effectLst/>
                          <a:latin typeface="+mn-lt"/>
                          <a:ea typeface="+mn-ea"/>
                          <a:cs typeface="+mn-cs"/>
                        </a:rPr>
                        <a:t>Broadcasting organizations shall enjoy a right to prohibit the unauthorized acts referred to in Articles 6 and 7 in respect of the transmission to the public by any means of the </a:t>
                      </a:r>
                      <a:r>
                        <a:rPr lang="en-US" sz="1800" kern="1200" dirty="0" err="1">
                          <a:solidFill>
                            <a:schemeClr val="dk1"/>
                          </a:solidFill>
                          <a:effectLst/>
                          <a:latin typeface="+mn-lt"/>
                          <a:ea typeface="+mn-ea"/>
                          <a:cs typeface="+mn-cs"/>
                        </a:rPr>
                        <a:t>programme</a:t>
                      </a:r>
                      <a:r>
                        <a:rPr lang="en-US" sz="1800" kern="1200" dirty="0">
                          <a:solidFill>
                            <a:schemeClr val="dk1"/>
                          </a:solidFill>
                          <a:effectLst/>
                          <a:latin typeface="+mn-lt"/>
                          <a:ea typeface="+mn-ea"/>
                          <a:cs typeface="+mn-cs"/>
                        </a:rPr>
                        <a:t>-carrying signal used when they provide access to the public to their stored </a:t>
                      </a:r>
                      <a:r>
                        <a:rPr lang="en-US" sz="1800" kern="1200" dirty="0" err="1">
                          <a:solidFill>
                            <a:schemeClr val="dk1"/>
                          </a:solidFill>
                          <a:effectLst/>
                          <a:latin typeface="+mn-lt"/>
                          <a:ea typeface="+mn-ea"/>
                          <a:cs typeface="+mn-cs"/>
                        </a:rPr>
                        <a:t>programmes</a:t>
                      </a:r>
                      <a:r>
                        <a:rPr lang="en-US" sz="1800" kern="1200" dirty="0">
                          <a:solidFill>
                            <a:schemeClr val="dk1"/>
                          </a:solidFill>
                          <a:effectLst/>
                          <a:latin typeface="+mn-lt"/>
                          <a:ea typeface="+mn-ea"/>
                          <a:cs typeface="+mn-cs"/>
                        </a:rPr>
                        <a:t>  , </a:t>
                      </a:r>
                      <a:r>
                        <a:rPr lang="en-GB" sz="1800" kern="1200" dirty="0">
                          <a:solidFill>
                            <a:schemeClr val="dk1"/>
                          </a:solidFill>
                          <a:effectLst/>
                          <a:latin typeface="+mn-lt"/>
                          <a:ea typeface="+mn-ea"/>
                          <a:cs typeface="+mn-cs"/>
                        </a:rPr>
                        <a:t>including providing access to the stored programmes in such a way that members of the public may access them from a place and at a time individually chosen by them.  This right of broadcasting organizations shall be applicable for a certain period of time before or from the original linear transmission of a stored programme, to be determined by the domestic legislation of each Contracting Party.</a:t>
                      </a:r>
                      <a:endParaRPr lang="en-US" sz="1800" kern="1200" dirty="0">
                        <a:solidFill>
                          <a:schemeClr val="dk1"/>
                        </a:solidFill>
                        <a:effectLst/>
                        <a:latin typeface="+mn-lt"/>
                        <a:ea typeface="+mn-ea"/>
                        <a:cs typeface="+mn-cs"/>
                      </a:endParaRPr>
                    </a:p>
                    <a:p>
                      <a:r>
                        <a:rPr lang="en-US" sz="1800" kern="1200" dirty="0">
                          <a:solidFill>
                            <a:schemeClr val="dk1"/>
                          </a:solidFill>
                          <a:effectLst/>
                          <a:latin typeface="+mn-lt"/>
                          <a:ea typeface="+mn-ea"/>
                          <a:cs typeface="+mn-cs"/>
                        </a:rPr>
                        <a:t> </a:t>
                      </a:r>
                    </a:p>
                    <a:p>
                      <a:r>
                        <a:rPr lang="en-US" sz="1800" kern="1200" dirty="0">
                          <a:solidFill>
                            <a:schemeClr val="dk1"/>
                          </a:solidFill>
                          <a:effectLst/>
                          <a:latin typeface="+mn-lt"/>
                          <a:ea typeface="+mn-ea"/>
                          <a:cs typeface="+mn-cs"/>
                        </a:rPr>
                        <a:t> </a:t>
                      </a:r>
                    </a:p>
                    <a:p>
                      <a:endParaRPr lang="en-US" dirty="0"/>
                    </a:p>
                  </a:txBody>
                  <a:tcPr>
                    <a:noFill/>
                  </a:tcPr>
                </a:tc>
                <a:tc>
                  <a:txBody>
                    <a:bodyPr/>
                    <a:lstStyle/>
                    <a:p>
                      <a:pPr algn="l"/>
                      <a:endParaRPr lang="en-US" b="0" i="0" dirty="0">
                        <a:solidFill>
                          <a:srgbClr val="FF0000"/>
                        </a:solidFill>
                        <a:effectLst/>
                        <a:latin typeface="Noto Sans Display"/>
                      </a:endParaRPr>
                    </a:p>
                    <a:p>
                      <a:pPr algn="l"/>
                      <a:r>
                        <a:rPr lang="en-US" b="0" i="0" dirty="0">
                          <a:solidFill>
                            <a:srgbClr val="FF0000"/>
                          </a:solidFill>
                          <a:effectLst/>
                          <a:latin typeface="Noto Sans Display"/>
                        </a:rPr>
                        <a:t>Add final paragraph </a:t>
                      </a:r>
                    </a:p>
                    <a:p>
                      <a:pPr algn="l"/>
                      <a:endParaRPr lang="en-US" b="0" i="0" dirty="0">
                        <a:solidFill>
                          <a:srgbClr val="FF0000"/>
                        </a:solidFill>
                        <a:effectLst/>
                        <a:latin typeface="Noto Sans Display"/>
                      </a:endParaRPr>
                    </a:p>
                    <a:p>
                      <a:pPr algn="l"/>
                      <a:r>
                        <a:rPr lang="en-US" b="0" i="0" dirty="0">
                          <a:solidFill>
                            <a:srgbClr val="FF0000"/>
                          </a:solidFill>
                          <a:effectLst/>
                          <a:latin typeface="Noto Sans Display"/>
                        </a:rPr>
                        <a:t>2) Any Contracting Party may declare that it will apply the provisions of paragraphs (1  OR 2  only in respect of certain uses, or that it will limit their application in some other way, or that it will not apply the provisions of paragraph (1) and (2) at all.</a:t>
                      </a:r>
                    </a:p>
                    <a:p>
                      <a:endParaRPr lang="en-US" dirty="0"/>
                    </a:p>
                  </a:txBody>
                  <a:tcPr>
                    <a:solidFill>
                      <a:srgbClr val="FFFF00"/>
                    </a:solidFill>
                  </a:tcPr>
                </a:tc>
                <a:extLst>
                  <a:ext uri="{0D108BD9-81ED-4DB2-BD59-A6C34878D82A}">
                    <a16:rowId xmlns:a16="http://schemas.microsoft.com/office/drawing/2014/main" val="2901024150"/>
                  </a:ext>
                </a:extLst>
              </a:tr>
              <a:tr h="370840">
                <a:tc>
                  <a:txBody>
                    <a:bodyPr/>
                    <a:lstStyle/>
                    <a:p>
                      <a:endParaRPr lang="en-US" dirty="0"/>
                    </a:p>
                  </a:txBody>
                  <a:tcPr/>
                </a:tc>
                <a:tc>
                  <a:txBody>
                    <a:bodyPr/>
                    <a:lstStyle/>
                    <a:p>
                      <a:endParaRPr lang="en-US" dirty="0"/>
                    </a:p>
                  </a:txBody>
                  <a:tcPr/>
                </a:tc>
                <a:extLst>
                  <a:ext uri="{0D108BD9-81ED-4DB2-BD59-A6C34878D82A}">
                    <a16:rowId xmlns:a16="http://schemas.microsoft.com/office/drawing/2014/main" val="328640324"/>
                  </a:ext>
                </a:extLst>
              </a:tr>
            </a:tbl>
          </a:graphicData>
        </a:graphic>
      </p:graphicFrame>
      <p:sp>
        <p:nvSpPr>
          <p:cNvPr id="4" name="Slide Number Placeholder 3">
            <a:extLst>
              <a:ext uri="{FF2B5EF4-FFF2-40B4-BE49-F238E27FC236}">
                <a16:creationId xmlns:a16="http://schemas.microsoft.com/office/drawing/2014/main" id="{3A382016-11DC-5DCD-6218-FB34E03EB9ED}"/>
              </a:ext>
            </a:extLst>
          </p:cNvPr>
          <p:cNvSpPr>
            <a:spLocks noGrp="1"/>
          </p:cNvSpPr>
          <p:nvPr>
            <p:ph type="sldNum" sz="quarter" idx="12"/>
          </p:nvPr>
        </p:nvSpPr>
        <p:spPr/>
        <p:txBody>
          <a:bodyPr/>
          <a:lstStyle/>
          <a:p>
            <a:fld id="{90E7167D-2CC2-4B4F-AD26-FCA442787029}" type="slidenum">
              <a:rPr lang="es-ES" smtClean="0"/>
              <a:t>11</a:t>
            </a:fld>
            <a:endParaRPr lang="es-ES"/>
          </a:p>
        </p:txBody>
      </p:sp>
    </p:spTree>
    <p:extLst>
      <p:ext uri="{BB962C8B-B14F-4D97-AF65-F5344CB8AC3E}">
        <p14:creationId xmlns:p14="http://schemas.microsoft.com/office/powerpoint/2010/main" val="427152813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296EEB-BB43-E67E-604A-0D93788A08DB}"/>
              </a:ext>
            </a:extLst>
          </p:cNvPr>
          <p:cNvSpPr>
            <a:spLocks noGrp="1"/>
          </p:cNvSpPr>
          <p:nvPr>
            <p:ph type="title"/>
          </p:nvPr>
        </p:nvSpPr>
        <p:spPr/>
        <p:txBody>
          <a:bodyPr/>
          <a:lstStyle/>
          <a:p>
            <a:r>
              <a:rPr lang="es-CL" dirty="0" err="1"/>
              <a:t>Rights</a:t>
            </a:r>
            <a:r>
              <a:rPr lang="es-CL" dirty="0"/>
              <a:t>  </a:t>
            </a:r>
            <a:r>
              <a:rPr lang="es-CL" dirty="0" err="1"/>
              <a:t>of</a:t>
            </a:r>
            <a:r>
              <a:rPr lang="es-CL" dirty="0"/>
              <a:t> </a:t>
            </a:r>
            <a:r>
              <a:rPr lang="es-CL" dirty="0" err="1"/>
              <a:t>Broadcaster</a:t>
            </a:r>
            <a:r>
              <a:rPr lang="es-CL" dirty="0"/>
              <a:t> </a:t>
            </a:r>
            <a:r>
              <a:rPr lang="es-CL" dirty="0" err="1"/>
              <a:t>missing</a:t>
            </a:r>
            <a:r>
              <a:rPr lang="es-CL" dirty="0"/>
              <a:t>. (</a:t>
            </a:r>
            <a:r>
              <a:rPr lang="es-CL" dirty="0" err="1"/>
              <a:t>Ephemeral</a:t>
            </a:r>
            <a:r>
              <a:rPr lang="es-CL" dirty="0"/>
              <a:t> </a:t>
            </a:r>
            <a:r>
              <a:rPr lang="es-CL" dirty="0" err="1"/>
              <a:t>recordings</a:t>
            </a:r>
            <a:r>
              <a:rPr lang="es-CL" dirty="0"/>
              <a:t>) </a:t>
            </a:r>
            <a:endParaRPr lang="en-US" dirty="0"/>
          </a:p>
        </p:txBody>
      </p:sp>
      <p:sp>
        <p:nvSpPr>
          <p:cNvPr id="3" name="Content Placeholder 2">
            <a:extLst>
              <a:ext uri="{FF2B5EF4-FFF2-40B4-BE49-F238E27FC236}">
                <a16:creationId xmlns:a16="http://schemas.microsoft.com/office/drawing/2014/main" id="{1F218A3B-2229-5472-A147-051CCFA9BCFE}"/>
              </a:ext>
            </a:extLst>
          </p:cNvPr>
          <p:cNvSpPr>
            <a:spLocks noGrp="1"/>
          </p:cNvSpPr>
          <p:nvPr>
            <p:ph idx="1"/>
          </p:nvPr>
        </p:nvSpPr>
        <p:spPr/>
        <p:txBody>
          <a:bodyPr/>
          <a:lstStyle/>
          <a:p>
            <a:pPr algn="l"/>
            <a:r>
              <a:rPr lang="en-US" dirty="0"/>
              <a:t>Proposal add new article 8 bis.</a:t>
            </a:r>
          </a:p>
          <a:p>
            <a:pPr algn="l"/>
            <a:endParaRPr lang="en-US" dirty="0"/>
          </a:p>
          <a:p>
            <a:pPr algn="l"/>
            <a:r>
              <a:rPr lang="en-US" dirty="0"/>
              <a:t>“Broadcasting organizations shall enjoy the right for the making of ephemeral recordings by a broadcasting organization by means of its own facilities and for its own transmissions ."</a:t>
            </a:r>
          </a:p>
        </p:txBody>
      </p:sp>
      <p:sp>
        <p:nvSpPr>
          <p:cNvPr id="4" name="Slide Number Placeholder 3">
            <a:extLst>
              <a:ext uri="{FF2B5EF4-FFF2-40B4-BE49-F238E27FC236}">
                <a16:creationId xmlns:a16="http://schemas.microsoft.com/office/drawing/2014/main" id="{4B76B08C-17E2-42CF-2219-03159A1CFB3C}"/>
              </a:ext>
            </a:extLst>
          </p:cNvPr>
          <p:cNvSpPr>
            <a:spLocks noGrp="1"/>
          </p:cNvSpPr>
          <p:nvPr>
            <p:ph type="sldNum" sz="quarter" idx="12"/>
          </p:nvPr>
        </p:nvSpPr>
        <p:spPr/>
        <p:txBody>
          <a:bodyPr/>
          <a:lstStyle/>
          <a:p>
            <a:fld id="{90E7167D-2CC2-4B4F-AD26-FCA442787029}" type="slidenum">
              <a:rPr lang="es-ES" smtClean="0"/>
              <a:t>12</a:t>
            </a:fld>
            <a:endParaRPr lang="es-ES"/>
          </a:p>
        </p:txBody>
      </p:sp>
    </p:spTree>
    <p:extLst>
      <p:ext uri="{BB962C8B-B14F-4D97-AF65-F5344CB8AC3E}">
        <p14:creationId xmlns:p14="http://schemas.microsoft.com/office/powerpoint/2010/main" val="293279379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5CD530-593D-8384-4CB0-C0720247C318}"/>
              </a:ext>
            </a:extLst>
          </p:cNvPr>
          <p:cNvSpPr>
            <a:spLocks noGrp="1"/>
          </p:cNvSpPr>
          <p:nvPr>
            <p:ph type="title"/>
          </p:nvPr>
        </p:nvSpPr>
        <p:spPr/>
        <p:txBody>
          <a:bodyPr/>
          <a:lstStyle/>
          <a:p>
            <a:r>
              <a:rPr lang="es-CL" dirty="0"/>
              <a:t>EXCEPTIONS AND LIMITATIONS</a:t>
            </a:r>
            <a:endParaRPr lang="en-US" dirty="0"/>
          </a:p>
        </p:txBody>
      </p:sp>
      <p:sp>
        <p:nvSpPr>
          <p:cNvPr id="3" name="Content Placeholder 2">
            <a:extLst>
              <a:ext uri="{FF2B5EF4-FFF2-40B4-BE49-F238E27FC236}">
                <a16:creationId xmlns:a16="http://schemas.microsoft.com/office/drawing/2014/main" id="{5B5894FD-A26D-AC30-7B54-154CEBFAB3A0}"/>
              </a:ext>
            </a:extLst>
          </p:cNvPr>
          <p:cNvSpPr>
            <a:spLocks noGrp="1"/>
          </p:cNvSpPr>
          <p:nvPr>
            <p:ph idx="1"/>
          </p:nvPr>
        </p:nvSpPr>
        <p:spPr/>
        <p:txBody>
          <a:bodyPr>
            <a:normAutofit fontScale="85000" lnSpcReduction="20000"/>
          </a:bodyPr>
          <a:lstStyle/>
          <a:p>
            <a:r>
              <a:rPr lang="en-US" dirty="0"/>
              <a:t>"In article </a:t>
            </a:r>
            <a:r>
              <a:rPr lang="en-US" dirty="0" err="1"/>
              <a:t>Article</a:t>
            </a:r>
            <a:r>
              <a:rPr lang="en-US" dirty="0"/>
              <a:t> 11 The treaty provides a flexible framework for member states to grant exceptions and limitations that allow the use of program-carrying signals. However, this flexibility is coupled with the requirement that exceptions be specific—a term not used in previous instruments, which introduces an element of uncertainty. </a:t>
            </a:r>
          </a:p>
          <a:p>
            <a:r>
              <a:rPr lang="en-US" dirty="0"/>
              <a:t>Additionally, the absence of mandatory exceptions creates further uncertainty, particularly regarding the transborder use of program-carrying signals for public interest purposes, but also at the national level.</a:t>
            </a:r>
          </a:p>
          <a:p>
            <a:r>
              <a:rPr lang="en-US" dirty="0"/>
              <a:t>In addition there is a gap where the content can be used under a copyright exception, but the signal carrying that content cannot be used for the same purpose, hence creating a barrier for the use of content. </a:t>
            </a:r>
          </a:p>
          <a:p>
            <a:r>
              <a:rPr lang="en-US" dirty="0"/>
              <a:t>To solve this issues is that is required a general mandate of exception for uses of the signal needed to permit a use of the content permitted by a copyright exception as well as a list of mandatory public purpose exceptions.</a:t>
            </a:r>
          </a:p>
          <a:p>
            <a:endParaRPr lang="en-US" dirty="0"/>
          </a:p>
        </p:txBody>
      </p:sp>
      <p:sp>
        <p:nvSpPr>
          <p:cNvPr id="4" name="Slide Number Placeholder 3">
            <a:extLst>
              <a:ext uri="{FF2B5EF4-FFF2-40B4-BE49-F238E27FC236}">
                <a16:creationId xmlns:a16="http://schemas.microsoft.com/office/drawing/2014/main" id="{65666CB1-7D6B-A6C4-054F-875E56F0EAE3}"/>
              </a:ext>
            </a:extLst>
          </p:cNvPr>
          <p:cNvSpPr>
            <a:spLocks noGrp="1"/>
          </p:cNvSpPr>
          <p:nvPr>
            <p:ph type="sldNum" sz="quarter" idx="12"/>
          </p:nvPr>
        </p:nvSpPr>
        <p:spPr/>
        <p:txBody>
          <a:bodyPr/>
          <a:lstStyle/>
          <a:p>
            <a:fld id="{90E7167D-2CC2-4B4F-AD26-FCA442787029}" type="slidenum">
              <a:rPr lang="es-ES" smtClean="0"/>
              <a:t>13</a:t>
            </a:fld>
            <a:endParaRPr lang="es-ES"/>
          </a:p>
        </p:txBody>
      </p:sp>
    </p:spTree>
    <p:extLst>
      <p:ext uri="{BB962C8B-B14F-4D97-AF65-F5344CB8AC3E}">
        <p14:creationId xmlns:p14="http://schemas.microsoft.com/office/powerpoint/2010/main" val="338525725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BB1C438-BE5E-341A-9240-29188134D8BA}"/>
              </a:ext>
            </a:extLst>
          </p:cNvPr>
          <p:cNvSpPr>
            <a:spLocks noGrp="1"/>
          </p:cNvSpPr>
          <p:nvPr>
            <p:ph type="title"/>
          </p:nvPr>
        </p:nvSpPr>
        <p:spPr/>
        <p:txBody>
          <a:bodyPr/>
          <a:lstStyle/>
          <a:p>
            <a:r>
              <a:rPr lang="en-US" dirty="0"/>
              <a:t>Art. 11 EXCEPTIONS AND LIMITATIONS ON THE BROADCASTING TREATY</a:t>
            </a:r>
            <a:endParaRPr lang="es-ES" dirty="0"/>
          </a:p>
        </p:txBody>
      </p:sp>
      <p:graphicFrame>
        <p:nvGraphicFramePr>
          <p:cNvPr id="6" name="Marcador de contenido 5">
            <a:extLst>
              <a:ext uri="{FF2B5EF4-FFF2-40B4-BE49-F238E27FC236}">
                <a16:creationId xmlns:a16="http://schemas.microsoft.com/office/drawing/2014/main" id="{5E2FBA11-8BA6-E936-4A19-74E1363754FC}"/>
              </a:ext>
            </a:extLst>
          </p:cNvPr>
          <p:cNvGraphicFramePr>
            <a:graphicFrameLocks noGrp="1"/>
          </p:cNvGraphicFramePr>
          <p:nvPr>
            <p:ph idx="1"/>
            <p:extLst>
              <p:ext uri="{D42A27DB-BD31-4B8C-83A1-F6EECF244321}">
                <p14:modId xmlns:p14="http://schemas.microsoft.com/office/powerpoint/2010/main" val="1963744436"/>
              </p:ext>
            </p:extLst>
          </p:nvPr>
        </p:nvGraphicFramePr>
        <p:xfrm>
          <a:off x="704850" y="2096929"/>
          <a:ext cx="10077450" cy="2380362"/>
        </p:xfrm>
        <a:graphic>
          <a:graphicData uri="http://schemas.openxmlformats.org/drawingml/2006/table">
            <a:tbl>
              <a:tblPr firstRow="1" firstCol="1" bandRow="1"/>
              <a:tblGrid>
                <a:gridCol w="5038725">
                  <a:extLst>
                    <a:ext uri="{9D8B030D-6E8A-4147-A177-3AD203B41FA5}">
                      <a16:colId xmlns:a16="http://schemas.microsoft.com/office/drawing/2014/main" val="2207427892"/>
                    </a:ext>
                  </a:extLst>
                </a:gridCol>
                <a:gridCol w="5038725">
                  <a:extLst>
                    <a:ext uri="{9D8B030D-6E8A-4147-A177-3AD203B41FA5}">
                      <a16:colId xmlns:a16="http://schemas.microsoft.com/office/drawing/2014/main" val="2173425110"/>
                    </a:ext>
                  </a:extLst>
                </a:gridCol>
              </a:tblGrid>
              <a:tr h="0">
                <a:tc>
                  <a:txBody>
                    <a:bodyPr/>
                    <a:lstStyle/>
                    <a:p>
                      <a:pPr>
                        <a:lnSpc>
                          <a:spcPct val="115000"/>
                        </a:lnSpc>
                        <a:spcAft>
                          <a:spcPts val="800"/>
                        </a:spcAft>
                        <a:buNone/>
                      </a:pPr>
                      <a:r>
                        <a:rPr lang="en-US" sz="1800" b="1" kern="100">
                          <a:effectLst/>
                          <a:latin typeface="Aptos" panose="020B0004020202020204" pitchFamily="34" charset="0"/>
                          <a:ea typeface="Aptos" panose="020B0004020202020204" pitchFamily="34" charset="0"/>
                          <a:cs typeface="Times New Roman" panose="02020603050405020304" pitchFamily="18" charset="0"/>
                        </a:rPr>
                        <a:t>Text</a:t>
                      </a:r>
                      <a:endParaRPr lang="es-ES" sz="18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nSpc>
                          <a:spcPct val="115000"/>
                        </a:lnSpc>
                        <a:spcAft>
                          <a:spcPts val="800"/>
                        </a:spcAft>
                        <a:buNone/>
                      </a:pPr>
                      <a:r>
                        <a:rPr lang="en-GB" sz="1800" b="1" kern="100">
                          <a:effectLst/>
                          <a:latin typeface="Aptos" panose="020B0004020202020204" pitchFamily="34" charset="0"/>
                          <a:ea typeface="Aptos" panose="020B0004020202020204" pitchFamily="34" charset="0"/>
                          <a:cs typeface="Times New Roman" panose="02020603050405020304" pitchFamily="18" charset="0"/>
                        </a:rPr>
                        <a:t>Proposal</a:t>
                      </a:r>
                      <a:endParaRPr lang="es-ES" sz="18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759193365"/>
                  </a:ext>
                </a:extLst>
              </a:tr>
              <a:tr h="0">
                <a:tc>
                  <a:txBody>
                    <a:bodyPr/>
                    <a:lstStyle/>
                    <a:p>
                      <a:pPr algn="just">
                        <a:lnSpc>
                          <a:spcPct val="115000"/>
                        </a:lnSpc>
                        <a:spcAft>
                          <a:spcPts val="800"/>
                        </a:spcAft>
                        <a:buNone/>
                      </a:pPr>
                      <a:r>
                        <a:rPr lang="en-US" sz="1800" kern="100" dirty="0">
                          <a:effectLst/>
                          <a:latin typeface="Aptos" panose="020B0004020202020204" pitchFamily="34" charset="0"/>
                          <a:ea typeface="Aptos" panose="020B0004020202020204" pitchFamily="34" charset="0"/>
                          <a:cs typeface="Times New Roman" panose="02020603050405020304" pitchFamily="18" charset="0"/>
                        </a:rPr>
                        <a:t>(1)	Contracting Parties may, in their domestic legislation, provide for </a:t>
                      </a:r>
                      <a:r>
                        <a:rPr lang="en-US" sz="1800" b="1" kern="100" dirty="0">
                          <a:effectLst/>
                          <a:latin typeface="Aptos" panose="020B0004020202020204" pitchFamily="34" charset="0"/>
                          <a:ea typeface="Aptos" panose="020B0004020202020204" pitchFamily="34" charset="0"/>
                          <a:cs typeface="Times New Roman" panose="02020603050405020304" pitchFamily="18" charset="0"/>
                        </a:rPr>
                        <a:t>specific limitations </a:t>
                      </a:r>
                      <a:r>
                        <a:rPr lang="en-US" sz="1800" kern="100" dirty="0">
                          <a:effectLst/>
                          <a:latin typeface="Aptos" panose="020B0004020202020204" pitchFamily="34" charset="0"/>
                          <a:ea typeface="Aptos" panose="020B0004020202020204" pitchFamily="34" charset="0"/>
                          <a:cs typeface="Times New Roman" panose="02020603050405020304" pitchFamily="18" charset="0"/>
                        </a:rPr>
                        <a:t>or exceptions to the rights and protection guaranteed in this Treaty, such as:</a:t>
                      </a:r>
                      <a:endParaRPr lang="es-ES" sz="1800" kern="100" dirty="0">
                        <a:effectLst/>
                        <a:latin typeface="Aptos" panose="020B0004020202020204" pitchFamily="34" charset="0"/>
                        <a:ea typeface="Aptos" panose="020B0004020202020204" pitchFamily="34" charset="0"/>
                        <a:cs typeface="Times New Roman" panose="02020603050405020304" pitchFamily="18" charset="0"/>
                      </a:endParaRPr>
                    </a:p>
                    <a:p>
                      <a:pPr algn="just">
                        <a:lnSpc>
                          <a:spcPct val="115000"/>
                        </a:lnSpc>
                        <a:spcAft>
                          <a:spcPts val="800"/>
                        </a:spcAft>
                        <a:buNone/>
                      </a:pPr>
                      <a:r>
                        <a:rPr lang="en-GB" sz="1800" kern="100" dirty="0">
                          <a:effectLst/>
                          <a:latin typeface="Aptos" panose="020B0004020202020204" pitchFamily="34" charset="0"/>
                          <a:ea typeface="Aptos" panose="020B0004020202020204" pitchFamily="34" charset="0"/>
                          <a:cs typeface="Times New Roman" panose="02020603050405020304" pitchFamily="18" charset="0"/>
                        </a:rPr>
                        <a:t> </a:t>
                      </a:r>
                      <a:endParaRPr lang="es-ES" sz="18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just">
                        <a:lnSpc>
                          <a:spcPct val="115000"/>
                        </a:lnSpc>
                        <a:spcAft>
                          <a:spcPts val="800"/>
                        </a:spcAft>
                        <a:buNone/>
                      </a:pPr>
                      <a:r>
                        <a:rPr lang="en-US" sz="1800" kern="100" dirty="0">
                          <a:effectLst/>
                          <a:latin typeface="Aptos" panose="020B0004020202020204" pitchFamily="34" charset="0"/>
                          <a:ea typeface="Aptos" panose="020B0004020202020204" pitchFamily="34" charset="0"/>
                          <a:cs typeface="Times New Roman" panose="02020603050405020304" pitchFamily="18" charset="0"/>
                        </a:rPr>
                        <a:t>In article 11 (1) Eliminate the word “specific”.</a:t>
                      </a:r>
                      <a:endParaRPr lang="es-ES" sz="1800" kern="100" dirty="0">
                        <a:effectLst/>
                        <a:latin typeface="Aptos" panose="020B0004020202020204" pitchFamily="34" charset="0"/>
                        <a:ea typeface="Aptos" panose="020B0004020202020204" pitchFamily="34" charset="0"/>
                        <a:cs typeface="Times New Roman" panose="02020603050405020304" pitchFamily="18" charset="0"/>
                      </a:endParaRPr>
                    </a:p>
                    <a:p>
                      <a:pPr algn="just">
                        <a:lnSpc>
                          <a:spcPct val="115000"/>
                        </a:lnSpc>
                        <a:spcAft>
                          <a:spcPts val="800"/>
                        </a:spcAft>
                        <a:buNone/>
                      </a:pPr>
                      <a:r>
                        <a:rPr lang="en-US" sz="1800" kern="100" dirty="0">
                          <a:effectLst/>
                          <a:latin typeface="Aptos" panose="020B0004020202020204" pitchFamily="34" charset="0"/>
                          <a:ea typeface="Aptos" panose="020B0004020202020204" pitchFamily="34" charset="0"/>
                          <a:cs typeface="Times New Roman" panose="02020603050405020304" pitchFamily="18" charset="0"/>
                        </a:rPr>
                        <a:t> “(1)	Contracting Parties may, in their domestic legislation, provide for </a:t>
                      </a:r>
                      <a:r>
                        <a:rPr lang="en-US" sz="1800" strike="sngStrike" kern="100" dirty="0">
                          <a:solidFill>
                            <a:srgbClr val="FF0000"/>
                          </a:solidFill>
                          <a:effectLst/>
                          <a:latin typeface="Aptos" panose="020B0004020202020204" pitchFamily="34" charset="0"/>
                          <a:ea typeface="Aptos" panose="020B0004020202020204" pitchFamily="34" charset="0"/>
                          <a:cs typeface="Times New Roman" panose="02020603050405020304" pitchFamily="18" charset="0"/>
                        </a:rPr>
                        <a:t>–specific  </a:t>
                      </a:r>
                      <a:r>
                        <a:rPr lang="en-US" sz="1800" kern="100" dirty="0">
                          <a:effectLst/>
                          <a:latin typeface="Aptos" panose="020B0004020202020204" pitchFamily="34" charset="0"/>
                          <a:ea typeface="Aptos" panose="020B0004020202020204" pitchFamily="34" charset="0"/>
                          <a:cs typeface="Times New Roman" panose="02020603050405020304" pitchFamily="18" charset="0"/>
                        </a:rPr>
                        <a:t>limitations or exceptions to the rights and protection guaranteed in this Treaty, such as:</a:t>
                      </a:r>
                      <a:endParaRPr lang="es-ES" sz="1800" kern="100" dirty="0">
                        <a:effectLst/>
                        <a:latin typeface="Aptos" panose="020B0004020202020204" pitchFamily="34" charset="0"/>
                        <a:ea typeface="Aptos" panose="020B0004020202020204" pitchFamily="34" charset="0"/>
                        <a:cs typeface="Times New Roman" panose="02020603050405020304" pitchFamily="18" charset="0"/>
                      </a:endParaRPr>
                    </a:p>
                    <a:p>
                      <a:pPr algn="just">
                        <a:lnSpc>
                          <a:spcPct val="115000"/>
                        </a:lnSpc>
                        <a:spcAft>
                          <a:spcPts val="800"/>
                        </a:spcAft>
                        <a:buNone/>
                      </a:pPr>
                      <a:r>
                        <a:rPr lang="en-GB" sz="1800" kern="100" dirty="0">
                          <a:effectLst/>
                          <a:latin typeface="Aptos" panose="020B0004020202020204" pitchFamily="34" charset="0"/>
                          <a:ea typeface="Aptos" panose="020B0004020202020204" pitchFamily="34" charset="0"/>
                          <a:cs typeface="Times New Roman" panose="02020603050405020304" pitchFamily="18" charset="0"/>
                        </a:rPr>
                        <a:t> </a:t>
                      </a:r>
                      <a:endParaRPr lang="es-ES" sz="18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834959559"/>
                  </a:ext>
                </a:extLst>
              </a:tr>
            </a:tbl>
          </a:graphicData>
        </a:graphic>
      </p:graphicFrame>
      <p:pic>
        <p:nvPicPr>
          <p:cNvPr id="4" name="Imagen 3">
            <a:extLst>
              <a:ext uri="{FF2B5EF4-FFF2-40B4-BE49-F238E27FC236}">
                <a16:creationId xmlns:a16="http://schemas.microsoft.com/office/drawing/2014/main" id="{CD7B12B6-D506-D808-6CFD-1753501BB2C9}"/>
              </a:ext>
            </a:extLst>
          </p:cNvPr>
          <p:cNvPicPr>
            <a:picLocks noChangeAspect="1"/>
          </p:cNvPicPr>
          <p:nvPr/>
        </p:nvPicPr>
        <p:blipFill>
          <a:blip r:embed="rId2"/>
          <a:stretch>
            <a:fillRect/>
          </a:stretch>
        </p:blipFill>
        <p:spPr>
          <a:xfrm>
            <a:off x="9357514" y="5817268"/>
            <a:ext cx="2426418" cy="719390"/>
          </a:xfrm>
          <a:prstGeom prst="rect">
            <a:avLst/>
          </a:prstGeom>
        </p:spPr>
      </p:pic>
      <p:sp>
        <p:nvSpPr>
          <p:cNvPr id="5" name="Marcador de número de diapositiva 4">
            <a:extLst>
              <a:ext uri="{FF2B5EF4-FFF2-40B4-BE49-F238E27FC236}">
                <a16:creationId xmlns:a16="http://schemas.microsoft.com/office/drawing/2014/main" id="{203689A4-48EC-5ADF-FDB2-2D533CDD83CE}"/>
              </a:ext>
            </a:extLst>
          </p:cNvPr>
          <p:cNvSpPr>
            <a:spLocks noGrp="1"/>
          </p:cNvSpPr>
          <p:nvPr>
            <p:ph type="sldNum" sz="quarter" idx="12"/>
          </p:nvPr>
        </p:nvSpPr>
        <p:spPr/>
        <p:txBody>
          <a:bodyPr/>
          <a:lstStyle/>
          <a:p>
            <a:fld id="{90E7167D-2CC2-4B4F-AD26-FCA442787029}" type="slidenum">
              <a:rPr lang="es-ES" smtClean="0"/>
              <a:t>14</a:t>
            </a:fld>
            <a:endParaRPr lang="es-ES"/>
          </a:p>
        </p:txBody>
      </p:sp>
    </p:spTree>
    <p:extLst>
      <p:ext uri="{BB962C8B-B14F-4D97-AF65-F5344CB8AC3E}">
        <p14:creationId xmlns:p14="http://schemas.microsoft.com/office/powerpoint/2010/main" val="323984433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1BBD2DF-F271-2D5F-E915-7C66B7E804C9}"/>
              </a:ext>
            </a:extLst>
          </p:cNvPr>
          <p:cNvSpPr>
            <a:spLocks noGrp="1"/>
          </p:cNvSpPr>
          <p:nvPr>
            <p:ph type="title"/>
          </p:nvPr>
        </p:nvSpPr>
        <p:spPr>
          <a:xfrm>
            <a:off x="838200" y="365126"/>
            <a:ext cx="10515600" cy="321936"/>
          </a:xfrm>
        </p:spPr>
        <p:txBody>
          <a:bodyPr>
            <a:noAutofit/>
          </a:bodyPr>
          <a:lstStyle/>
          <a:p>
            <a:r>
              <a:rPr lang="en-US" sz="2400" b="1" dirty="0"/>
              <a:t>Art. 11 EXCEPTIONS AND LIMITATIONS ON THE BROADCASTING TREATY</a:t>
            </a:r>
            <a:endParaRPr lang="es-ES" sz="2400" b="1" dirty="0"/>
          </a:p>
        </p:txBody>
      </p:sp>
      <p:graphicFrame>
        <p:nvGraphicFramePr>
          <p:cNvPr id="6" name="Marcador de contenido 5">
            <a:extLst>
              <a:ext uri="{FF2B5EF4-FFF2-40B4-BE49-F238E27FC236}">
                <a16:creationId xmlns:a16="http://schemas.microsoft.com/office/drawing/2014/main" id="{CAEEBE04-EE40-6028-561D-8A84260F86C4}"/>
              </a:ext>
            </a:extLst>
          </p:cNvPr>
          <p:cNvGraphicFramePr>
            <a:graphicFrameLocks noGrp="1"/>
          </p:cNvGraphicFramePr>
          <p:nvPr>
            <p:ph idx="1"/>
          </p:nvPr>
        </p:nvGraphicFramePr>
        <p:xfrm>
          <a:off x="628650" y="1066800"/>
          <a:ext cx="10725150" cy="5207771"/>
        </p:xfrm>
        <a:graphic>
          <a:graphicData uri="http://schemas.openxmlformats.org/drawingml/2006/table">
            <a:tbl>
              <a:tblPr firstRow="1" firstCol="1" bandRow="1"/>
              <a:tblGrid>
                <a:gridCol w="5362575">
                  <a:extLst>
                    <a:ext uri="{9D8B030D-6E8A-4147-A177-3AD203B41FA5}">
                      <a16:colId xmlns:a16="http://schemas.microsoft.com/office/drawing/2014/main" val="3288471952"/>
                    </a:ext>
                  </a:extLst>
                </a:gridCol>
                <a:gridCol w="5362575">
                  <a:extLst>
                    <a:ext uri="{9D8B030D-6E8A-4147-A177-3AD203B41FA5}">
                      <a16:colId xmlns:a16="http://schemas.microsoft.com/office/drawing/2014/main" val="3348056824"/>
                    </a:ext>
                  </a:extLst>
                </a:gridCol>
              </a:tblGrid>
              <a:tr h="210667">
                <a:tc>
                  <a:txBody>
                    <a:bodyPr/>
                    <a:lstStyle/>
                    <a:p>
                      <a:pPr>
                        <a:lnSpc>
                          <a:spcPct val="100000"/>
                        </a:lnSpc>
                        <a:spcAft>
                          <a:spcPts val="0"/>
                        </a:spcAft>
                        <a:buNone/>
                      </a:pPr>
                      <a:r>
                        <a:rPr lang="en-US" sz="1600" b="1" kern="100">
                          <a:effectLst/>
                          <a:latin typeface="Aptos" panose="020B0004020202020204" pitchFamily="34" charset="0"/>
                          <a:ea typeface="Aptos" panose="020B0004020202020204" pitchFamily="34" charset="0"/>
                          <a:cs typeface="Times New Roman" panose="02020603050405020304" pitchFamily="18" charset="0"/>
                        </a:rPr>
                        <a:t>Text</a:t>
                      </a:r>
                      <a:endParaRPr lang="es-ES" sz="1600" b="1" kern="100">
                        <a:effectLst/>
                        <a:latin typeface="Aptos" panose="020B0004020202020204" pitchFamily="34" charset="0"/>
                        <a:ea typeface="Aptos" panose="020B0004020202020204" pitchFamily="34" charset="0"/>
                        <a:cs typeface="Times New Roman" panose="02020603050405020304" pitchFamily="18" charset="0"/>
                      </a:endParaRPr>
                    </a:p>
                  </a:txBody>
                  <a:tcPr marL="47615" marR="4761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nSpc>
                          <a:spcPct val="100000"/>
                        </a:lnSpc>
                        <a:spcAft>
                          <a:spcPts val="0"/>
                        </a:spcAft>
                        <a:buNone/>
                      </a:pPr>
                      <a:r>
                        <a:rPr lang="en-GB" sz="1600" b="1" kern="100" dirty="0">
                          <a:effectLst/>
                          <a:latin typeface="Aptos" panose="020B0004020202020204" pitchFamily="34" charset="0"/>
                          <a:ea typeface="Aptos" panose="020B0004020202020204" pitchFamily="34" charset="0"/>
                          <a:cs typeface="Times New Roman" panose="02020603050405020304" pitchFamily="18" charset="0"/>
                        </a:rPr>
                        <a:t>Proposal</a:t>
                      </a:r>
                      <a:endParaRPr lang="es-ES" sz="1600" b="1" kern="100" dirty="0">
                        <a:effectLst/>
                        <a:latin typeface="Aptos" panose="020B0004020202020204" pitchFamily="34" charset="0"/>
                        <a:ea typeface="Aptos" panose="020B0004020202020204" pitchFamily="34" charset="0"/>
                        <a:cs typeface="Times New Roman" panose="02020603050405020304" pitchFamily="18" charset="0"/>
                      </a:endParaRPr>
                    </a:p>
                  </a:txBody>
                  <a:tcPr marL="47615" marR="4761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881972606"/>
                  </a:ext>
                </a:extLst>
              </a:tr>
              <a:tr h="4963931">
                <a:tc>
                  <a:txBody>
                    <a:bodyPr/>
                    <a:lstStyle/>
                    <a:p>
                      <a:pPr algn="just">
                        <a:lnSpc>
                          <a:spcPct val="100000"/>
                        </a:lnSpc>
                        <a:spcAft>
                          <a:spcPts val="0"/>
                        </a:spcAft>
                        <a:buNone/>
                      </a:pPr>
                      <a:r>
                        <a:rPr lang="en-GB" sz="1600" b="0" kern="100" dirty="0">
                          <a:effectLst/>
                          <a:latin typeface="Aptos" panose="020B0004020202020204" pitchFamily="34" charset="0"/>
                          <a:ea typeface="Aptos" panose="020B0004020202020204" pitchFamily="34" charset="0"/>
                          <a:cs typeface="Times New Roman" panose="02020603050405020304" pitchFamily="18" charset="0"/>
                        </a:rPr>
                        <a:t>(1)	Contracting Parties may, in their domestic legislation, provide for specific limitations or exceptions to the rights and protection guaranteed in this Treaty, such as:</a:t>
                      </a:r>
                      <a:endParaRPr lang="es-ES" sz="1600" b="0" kern="100" dirty="0">
                        <a:effectLst/>
                        <a:latin typeface="Aptos" panose="020B0004020202020204" pitchFamily="34" charset="0"/>
                        <a:ea typeface="Aptos" panose="020B0004020202020204" pitchFamily="34" charset="0"/>
                        <a:cs typeface="Times New Roman" panose="02020603050405020304" pitchFamily="18" charset="0"/>
                      </a:endParaRPr>
                    </a:p>
                    <a:p>
                      <a:pPr algn="just">
                        <a:lnSpc>
                          <a:spcPct val="100000"/>
                        </a:lnSpc>
                        <a:spcAft>
                          <a:spcPts val="0"/>
                        </a:spcAft>
                        <a:buNone/>
                      </a:pPr>
                      <a:r>
                        <a:rPr lang="en-GB" sz="1600" b="0" kern="100" dirty="0">
                          <a:effectLst/>
                          <a:latin typeface="Aptos" panose="020B0004020202020204" pitchFamily="34" charset="0"/>
                          <a:ea typeface="Aptos" panose="020B0004020202020204" pitchFamily="34" charset="0"/>
                          <a:cs typeface="Times New Roman" panose="02020603050405020304" pitchFamily="18" charset="0"/>
                        </a:rPr>
                        <a:t>(</a:t>
                      </a:r>
                      <a:r>
                        <a:rPr lang="en-GB" sz="1600" b="0" kern="100" dirty="0" err="1">
                          <a:effectLst/>
                          <a:latin typeface="Aptos" panose="020B0004020202020204" pitchFamily="34" charset="0"/>
                          <a:ea typeface="Aptos" panose="020B0004020202020204" pitchFamily="34" charset="0"/>
                          <a:cs typeface="Times New Roman" panose="02020603050405020304" pitchFamily="18" charset="0"/>
                        </a:rPr>
                        <a:t>i</a:t>
                      </a:r>
                      <a:r>
                        <a:rPr lang="en-GB" sz="1600" b="0" kern="100" dirty="0">
                          <a:effectLst/>
                          <a:latin typeface="Aptos" panose="020B0004020202020204" pitchFamily="34" charset="0"/>
                          <a:ea typeface="Aptos" panose="020B0004020202020204" pitchFamily="34" charset="0"/>
                          <a:cs typeface="Times New Roman" panose="02020603050405020304" pitchFamily="18" charset="0"/>
                        </a:rPr>
                        <a:t>)	private use;</a:t>
                      </a:r>
                      <a:endParaRPr lang="es-ES" sz="1600" b="0" kern="100" dirty="0">
                        <a:effectLst/>
                        <a:latin typeface="Aptos" panose="020B0004020202020204" pitchFamily="34" charset="0"/>
                        <a:ea typeface="Aptos" panose="020B0004020202020204" pitchFamily="34" charset="0"/>
                        <a:cs typeface="Times New Roman" panose="02020603050405020304" pitchFamily="18" charset="0"/>
                      </a:endParaRPr>
                    </a:p>
                    <a:p>
                      <a:pPr algn="just">
                        <a:lnSpc>
                          <a:spcPct val="100000"/>
                        </a:lnSpc>
                        <a:spcAft>
                          <a:spcPts val="0"/>
                        </a:spcAft>
                        <a:buNone/>
                      </a:pPr>
                      <a:r>
                        <a:rPr lang="en-GB" sz="1600" b="0" kern="100" dirty="0">
                          <a:effectLst/>
                          <a:latin typeface="Aptos" panose="020B0004020202020204" pitchFamily="34" charset="0"/>
                          <a:ea typeface="Aptos" panose="020B0004020202020204" pitchFamily="34" charset="0"/>
                          <a:cs typeface="Times New Roman" panose="02020603050405020304" pitchFamily="18" charset="0"/>
                        </a:rPr>
                        <a:t>(ii)	quotation;</a:t>
                      </a:r>
                      <a:endParaRPr lang="es-ES" sz="1600" b="0" kern="100" dirty="0">
                        <a:effectLst/>
                        <a:latin typeface="Aptos" panose="020B0004020202020204" pitchFamily="34" charset="0"/>
                        <a:ea typeface="Aptos" panose="020B0004020202020204" pitchFamily="34" charset="0"/>
                        <a:cs typeface="Times New Roman" panose="02020603050405020304" pitchFamily="18" charset="0"/>
                      </a:endParaRPr>
                    </a:p>
                    <a:p>
                      <a:pPr algn="just">
                        <a:lnSpc>
                          <a:spcPct val="100000"/>
                        </a:lnSpc>
                        <a:spcAft>
                          <a:spcPts val="0"/>
                        </a:spcAft>
                        <a:buNone/>
                      </a:pPr>
                      <a:r>
                        <a:rPr lang="en-GB" sz="1600" b="0" kern="100" dirty="0">
                          <a:effectLst/>
                          <a:latin typeface="Aptos" panose="020B0004020202020204" pitchFamily="34" charset="0"/>
                          <a:ea typeface="Aptos" panose="020B0004020202020204" pitchFamily="34" charset="0"/>
                          <a:cs typeface="Times New Roman" panose="02020603050405020304" pitchFamily="18" charset="0"/>
                        </a:rPr>
                        <a:t>(iii)	use of short excerpts in connection with the reporting of current events;</a:t>
                      </a:r>
                      <a:endParaRPr lang="es-ES" sz="1600" b="0" kern="100" dirty="0">
                        <a:effectLst/>
                        <a:latin typeface="Aptos" panose="020B0004020202020204" pitchFamily="34" charset="0"/>
                        <a:ea typeface="Aptos" panose="020B0004020202020204" pitchFamily="34" charset="0"/>
                        <a:cs typeface="Times New Roman" panose="02020603050405020304" pitchFamily="18" charset="0"/>
                      </a:endParaRPr>
                    </a:p>
                    <a:p>
                      <a:pPr algn="just">
                        <a:lnSpc>
                          <a:spcPct val="100000"/>
                        </a:lnSpc>
                        <a:spcAft>
                          <a:spcPts val="0"/>
                        </a:spcAft>
                        <a:buNone/>
                      </a:pPr>
                      <a:r>
                        <a:rPr lang="en-GB" sz="1600" b="0" kern="100" dirty="0">
                          <a:effectLst/>
                          <a:latin typeface="Aptos" panose="020B0004020202020204" pitchFamily="34" charset="0"/>
                          <a:ea typeface="Aptos" panose="020B0004020202020204" pitchFamily="34" charset="0"/>
                          <a:cs typeface="Times New Roman" panose="02020603050405020304" pitchFamily="18" charset="0"/>
                        </a:rPr>
                        <a:t>(iv)	use for the purposes of teaching or scientific research;</a:t>
                      </a:r>
                      <a:endParaRPr lang="es-ES" sz="1600" b="0" kern="100" dirty="0">
                        <a:effectLst/>
                        <a:latin typeface="Aptos" panose="020B0004020202020204" pitchFamily="34" charset="0"/>
                        <a:ea typeface="Aptos" panose="020B0004020202020204" pitchFamily="34" charset="0"/>
                        <a:cs typeface="Times New Roman" panose="02020603050405020304" pitchFamily="18" charset="0"/>
                      </a:endParaRPr>
                    </a:p>
                    <a:p>
                      <a:pPr algn="just">
                        <a:lnSpc>
                          <a:spcPct val="100000"/>
                        </a:lnSpc>
                        <a:spcAft>
                          <a:spcPts val="0"/>
                        </a:spcAft>
                        <a:buNone/>
                      </a:pPr>
                      <a:r>
                        <a:rPr lang="en-GB" sz="1600" b="0" kern="100" dirty="0">
                          <a:effectLst/>
                          <a:latin typeface="Aptos" panose="020B0004020202020204" pitchFamily="34" charset="0"/>
                          <a:ea typeface="Aptos" panose="020B0004020202020204" pitchFamily="34" charset="0"/>
                          <a:cs typeface="Times New Roman" panose="02020603050405020304" pitchFamily="18" charset="0"/>
                        </a:rPr>
                        <a:t>(v)	preservation in archives of the programme material carried by the programme-carrying signal. </a:t>
                      </a:r>
                      <a:endParaRPr lang="es-ES" sz="1600" b="0" kern="100" dirty="0">
                        <a:effectLst/>
                        <a:latin typeface="Aptos" panose="020B0004020202020204" pitchFamily="34" charset="0"/>
                        <a:ea typeface="Aptos" panose="020B0004020202020204" pitchFamily="34" charset="0"/>
                        <a:cs typeface="Times New Roman" panose="02020603050405020304" pitchFamily="18" charset="0"/>
                      </a:endParaRPr>
                    </a:p>
                    <a:p>
                      <a:pPr algn="just">
                        <a:lnSpc>
                          <a:spcPct val="100000"/>
                        </a:lnSpc>
                        <a:spcAft>
                          <a:spcPts val="0"/>
                        </a:spcAft>
                        <a:buNone/>
                      </a:pPr>
                      <a:r>
                        <a:rPr lang="en-GB" sz="1600" b="0" kern="100" dirty="0">
                          <a:effectLst/>
                          <a:latin typeface="Aptos" panose="020B0004020202020204" pitchFamily="34" charset="0"/>
                          <a:ea typeface="Aptos" panose="020B0004020202020204" pitchFamily="34" charset="0"/>
                          <a:cs typeface="Times New Roman" panose="02020603050405020304" pitchFamily="18" charset="0"/>
                        </a:rPr>
                        <a:t>(2)	Irrespective of paragraph 1 of this Article, Contracting Parties may, in their national legislation, provide for the same kinds of limitations or exceptions with regard to the protection of broadcasting organizations as they provide, in their national legislation, in connection with the protection of copyright in literary and artistic works, and the protection of related rights. </a:t>
                      </a:r>
                      <a:endParaRPr lang="es-ES" sz="1600" b="0" kern="100" dirty="0">
                        <a:effectLst/>
                        <a:latin typeface="Aptos" panose="020B0004020202020204" pitchFamily="34" charset="0"/>
                        <a:ea typeface="Aptos" panose="020B0004020202020204" pitchFamily="34" charset="0"/>
                        <a:cs typeface="Times New Roman" panose="02020603050405020304" pitchFamily="18" charset="0"/>
                      </a:endParaRPr>
                    </a:p>
                  </a:txBody>
                  <a:tcPr marL="47615" marR="4761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just">
                        <a:lnSpc>
                          <a:spcPct val="100000"/>
                        </a:lnSpc>
                        <a:spcAft>
                          <a:spcPts val="0"/>
                        </a:spcAft>
                        <a:buNone/>
                      </a:pPr>
                      <a:r>
                        <a:rPr lang="en-US" sz="1600" b="0" i="1" kern="100" dirty="0" err="1">
                          <a:effectLst/>
                          <a:latin typeface="Aptos" panose="020B0004020202020204" pitchFamily="34" charset="0"/>
                          <a:ea typeface="Aptos" panose="020B0004020202020204" pitchFamily="34" charset="0"/>
                          <a:cs typeface="Times New Roman" panose="02020603050405020304" pitchFamily="18" charset="0"/>
                        </a:rPr>
                        <a:t>Aditional</a:t>
                      </a:r>
                      <a:r>
                        <a:rPr lang="en-US" sz="1600" b="0" i="1" kern="100" dirty="0">
                          <a:effectLst/>
                          <a:latin typeface="Aptos" panose="020B0004020202020204" pitchFamily="34" charset="0"/>
                          <a:ea typeface="Aptos" panose="020B0004020202020204" pitchFamily="34" charset="0"/>
                          <a:cs typeface="Times New Roman" panose="02020603050405020304" pitchFamily="18" charset="0"/>
                        </a:rPr>
                        <a:t> paragraph. (Corresponding to content exceptions)</a:t>
                      </a:r>
                      <a:endParaRPr lang="en-US" sz="1600" b="0" i="1" kern="100" dirty="0">
                        <a:solidFill>
                          <a:srgbClr val="FF0000"/>
                        </a:solidFill>
                        <a:effectLst/>
                        <a:latin typeface="Aptos" panose="020B0004020202020204" pitchFamily="34" charset="0"/>
                        <a:ea typeface="Aptos" panose="020B0004020202020204" pitchFamily="34" charset="0"/>
                        <a:cs typeface="Times New Roman" panose="02020603050405020304" pitchFamily="18" charset="0"/>
                      </a:endParaRPr>
                    </a:p>
                    <a:p>
                      <a:pPr algn="just">
                        <a:lnSpc>
                          <a:spcPct val="100000"/>
                        </a:lnSpc>
                        <a:spcAft>
                          <a:spcPts val="0"/>
                        </a:spcAft>
                        <a:buNone/>
                      </a:pPr>
                      <a:r>
                        <a:rPr lang="en-US" sz="1600" b="0" i="1" kern="100" dirty="0">
                          <a:solidFill>
                            <a:srgbClr val="FF0000"/>
                          </a:solidFill>
                          <a:effectLst/>
                          <a:latin typeface="Aptos" panose="020B0004020202020204" pitchFamily="34" charset="0"/>
                          <a:ea typeface="Aptos" panose="020B0004020202020204" pitchFamily="34" charset="0"/>
                          <a:cs typeface="Times New Roman" panose="02020603050405020304" pitchFamily="18" charset="0"/>
                        </a:rPr>
                        <a:t>(3) When the use of a copyright- or related rights-protected subject matter is permitted under the limitations or exceptions to copyright or related rights established in the domestic legislation of a Contracting Party, that Contracting Party shall provide a corresponding exception or limitation to the rights granted under this</a:t>
                      </a:r>
                      <a:r>
                        <a:rPr lang="en-US" sz="1600" b="0" kern="100" dirty="0">
                          <a:solidFill>
                            <a:srgbClr val="FF0000"/>
                          </a:solidFill>
                          <a:effectLst/>
                          <a:latin typeface="Aptos" panose="020B0004020202020204" pitchFamily="34" charset="0"/>
                          <a:ea typeface="Aptos" panose="020B0004020202020204" pitchFamily="34" charset="0"/>
                          <a:cs typeface="Times New Roman" panose="02020603050405020304" pitchFamily="18" charset="0"/>
                        </a:rPr>
                        <a:t> treaty."</a:t>
                      </a:r>
                      <a:endParaRPr lang="es-ES" sz="1600" b="0" kern="100" dirty="0">
                        <a:solidFill>
                          <a:srgbClr val="FF0000"/>
                        </a:solidFill>
                        <a:effectLst/>
                        <a:latin typeface="Aptos" panose="020B0004020202020204" pitchFamily="34" charset="0"/>
                        <a:ea typeface="Aptos" panose="020B0004020202020204" pitchFamily="34" charset="0"/>
                        <a:cs typeface="Times New Roman" panose="02020603050405020304" pitchFamily="18" charset="0"/>
                      </a:endParaRPr>
                    </a:p>
                    <a:p>
                      <a:pPr algn="just">
                        <a:lnSpc>
                          <a:spcPct val="100000"/>
                        </a:lnSpc>
                        <a:spcAft>
                          <a:spcPts val="0"/>
                        </a:spcAft>
                        <a:buNone/>
                      </a:pPr>
                      <a:r>
                        <a:rPr lang="en-US" sz="1600" b="0" kern="100" dirty="0">
                          <a:effectLst/>
                          <a:latin typeface="Aptos" panose="020B0004020202020204" pitchFamily="34" charset="0"/>
                          <a:ea typeface="Aptos" panose="020B0004020202020204" pitchFamily="34" charset="0"/>
                          <a:cs typeface="Times New Roman" panose="02020603050405020304" pitchFamily="18" charset="0"/>
                        </a:rPr>
                        <a:t> </a:t>
                      </a:r>
                    </a:p>
                    <a:p>
                      <a:pPr algn="just">
                        <a:lnSpc>
                          <a:spcPct val="100000"/>
                        </a:lnSpc>
                        <a:spcAft>
                          <a:spcPts val="0"/>
                        </a:spcAft>
                        <a:buNone/>
                      </a:pPr>
                      <a:r>
                        <a:rPr lang="en-US" sz="1600" b="0" i="1" kern="100" dirty="0">
                          <a:solidFill>
                            <a:srgbClr val="FF0000"/>
                          </a:solidFill>
                          <a:effectLst/>
                          <a:latin typeface="Aptos" panose="020B0004020202020204" pitchFamily="34" charset="0"/>
                          <a:ea typeface="Aptos" panose="020B0004020202020204" pitchFamily="34" charset="0"/>
                          <a:cs typeface="Times New Roman" panose="02020603050405020304" pitchFamily="18" charset="0"/>
                        </a:rPr>
                        <a:t>Public interest, regardless of content.</a:t>
                      </a:r>
                    </a:p>
                    <a:p>
                      <a:pPr algn="just">
                        <a:lnSpc>
                          <a:spcPct val="100000"/>
                        </a:lnSpc>
                        <a:spcAft>
                          <a:spcPts val="0"/>
                        </a:spcAft>
                        <a:buNone/>
                      </a:pPr>
                      <a:r>
                        <a:rPr lang="en-US" sz="1600" b="0" i="1" kern="100" dirty="0">
                          <a:solidFill>
                            <a:srgbClr val="FF0000"/>
                          </a:solidFill>
                          <a:effectLst/>
                          <a:latin typeface="Aptos" panose="020B0004020202020204" pitchFamily="34" charset="0"/>
                          <a:ea typeface="Aptos" panose="020B0004020202020204" pitchFamily="34" charset="0"/>
                          <a:cs typeface="Times New Roman" panose="02020603050405020304" pitchFamily="18" charset="0"/>
                        </a:rPr>
                        <a:t>(4) Contracting Parties shall  provide in their national laws  limitations   or exceptions to rights provided for in this Treaty   for education, private use,  freedom of the press,  access for persons with disabilities, archiving, preservation, museums and other needed to protect  legitime public interest or public order.</a:t>
                      </a:r>
                    </a:p>
                    <a:p>
                      <a:pPr algn="just">
                        <a:lnSpc>
                          <a:spcPct val="100000"/>
                        </a:lnSpc>
                        <a:spcAft>
                          <a:spcPts val="0"/>
                        </a:spcAft>
                        <a:buNone/>
                      </a:pPr>
                      <a:endParaRPr lang="es-ES" sz="1600" b="0" kern="100" dirty="0">
                        <a:effectLst/>
                        <a:latin typeface="Aptos" panose="020B0004020202020204" pitchFamily="34" charset="0"/>
                        <a:ea typeface="Aptos" panose="020B0004020202020204" pitchFamily="34" charset="0"/>
                        <a:cs typeface="Times New Roman" panose="02020603050405020304" pitchFamily="18" charset="0"/>
                      </a:endParaRPr>
                    </a:p>
                    <a:p>
                      <a:pPr algn="just">
                        <a:lnSpc>
                          <a:spcPct val="100000"/>
                        </a:lnSpc>
                        <a:spcAft>
                          <a:spcPts val="0"/>
                        </a:spcAft>
                        <a:buNone/>
                      </a:pPr>
                      <a:r>
                        <a:rPr lang="en-GB" sz="1600" b="0" kern="100" dirty="0">
                          <a:effectLst/>
                          <a:latin typeface="Aptos" panose="020B0004020202020204" pitchFamily="34" charset="0"/>
                          <a:ea typeface="Aptos" panose="020B0004020202020204" pitchFamily="34" charset="0"/>
                          <a:cs typeface="Times New Roman" panose="02020603050405020304" pitchFamily="18" charset="0"/>
                        </a:rPr>
                        <a:t> </a:t>
                      </a:r>
                      <a:endParaRPr lang="es-ES" sz="1600" b="0" kern="100" dirty="0">
                        <a:effectLst/>
                        <a:latin typeface="Aptos" panose="020B0004020202020204" pitchFamily="34" charset="0"/>
                        <a:ea typeface="Aptos" panose="020B0004020202020204" pitchFamily="34" charset="0"/>
                        <a:cs typeface="Times New Roman" panose="02020603050405020304" pitchFamily="18" charset="0"/>
                      </a:endParaRPr>
                    </a:p>
                  </a:txBody>
                  <a:tcPr marL="47615" marR="4761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961845951"/>
                  </a:ext>
                </a:extLst>
              </a:tr>
            </a:tbl>
          </a:graphicData>
        </a:graphic>
      </p:graphicFrame>
      <p:sp>
        <p:nvSpPr>
          <p:cNvPr id="5" name="Marcador de número de diapositiva 4">
            <a:extLst>
              <a:ext uri="{FF2B5EF4-FFF2-40B4-BE49-F238E27FC236}">
                <a16:creationId xmlns:a16="http://schemas.microsoft.com/office/drawing/2014/main" id="{F8396974-82AA-3A6B-7085-33AAC0F7ECE8}"/>
              </a:ext>
            </a:extLst>
          </p:cNvPr>
          <p:cNvSpPr>
            <a:spLocks noGrp="1"/>
          </p:cNvSpPr>
          <p:nvPr>
            <p:ph type="sldNum" sz="quarter" idx="12"/>
          </p:nvPr>
        </p:nvSpPr>
        <p:spPr/>
        <p:txBody>
          <a:bodyPr/>
          <a:lstStyle/>
          <a:p>
            <a:fld id="{90E7167D-2CC2-4B4F-AD26-FCA442787029}" type="slidenum">
              <a:rPr lang="es-ES" smtClean="0"/>
              <a:t>15</a:t>
            </a:fld>
            <a:endParaRPr lang="es-ES"/>
          </a:p>
        </p:txBody>
      </p:sp>
    </p:spTree>
    <p:extLst>
      <p:ext uri="{BB962C8B-B14F-4D97-AF65-F5344CB8AC3E}">
        <p14:creationId xmlns:p14="http://schemas.microsoft.com/office/powerpoint/2010/main" val="158236686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BFD48C-F079-5E1C-6394-69282C85720D}"/>
              </a:ext>
            </a:extLst>
          </p:cNvPr>
          <p:cNvSpPr>
            <a:spLocks noGrp="1"/>
          </p:cNvSpPr>
          <p:nvPr>
            <p:ph type="title"/>
          </p:nvPr>
        </p:nvSpPr>
        <p:spPr/>
        <p:txBody>
          <a:bodyPr/>
          <a:lstStyle/>
          <a:p>
            <a:r>
              <a:rPr lang="es-CL" dirty="0" err="1"/>
              <a:t>Carve</a:t>
            </a:r>
            <a:r>
              <a:rPr lang="es-CL" dirty="0"/>
              <a:t> </a:t>
            </a:r>
            <a:r>
              <a:rPr lang="es-CL" dirty="0" err="1"/>
              <a:t>out</a:t>
            </a:r>
            <a:r>
              <a:rPr lang="es-CL" dirty="0"/>
              <a:t> </a:t>
            </a:r>
            <a:r>
              <a:rPr lang="es-CL" dirty="0" err="1"/>
              <a:t>for</a:t>
            </a:r>
            <a:r>
              <a:rPr lang="es-CL" dirty="0"/>
              <a:t> </a:t>
            </a:r>
            <a:r>
              <a:rPr lang="es-CL" dirty="0" err="1"/>
              <a:t>remunerated</a:t>
            </a:r>
            <a:r>
              <a:rPr lang="es-CL" dirty="0"/>
              <a:t> </a:t>
            </a:r>
            <a:r>
              <a:rPr lang="es-CL" dirty="0" err="1"/>
              <a:t>exceptions</a:t>
            </a:r>
            <a:r>
              <a:rPr lang="es-CL" dirty="0"/>
              <a:t>.</a:t>
            </a:r>
            <a:endParaRPr lang="en-US" dirty="0"/>
          </a:p>
        </p:txBody>
      </p:sp>
      <p:graphicFrame>
        <p:nvGraphicFramePr>
          <p:cNvPr id="5" name="Content Placeholder 4">
            <a:extLst>
              <a:ext uri="{FF2B5EF4-FFF2-40B4-BE49-F238E27FC236}">
                <a16:creationId xmlns:a16="http://schemas.microsoft.com/office/drawing/2014/main" id="{88E53B22-D59F-8513-5810-62A31376387A}"/>
              </a:ext>
            </a:extLst>
          </p:cNvPr>
          <p:cNvGraphicFramePr>
            <a:graphicFrameLocks noGrp="1"/>
          </p:cNvGraphicFramePr>
          <p:nvPr>
            <p:ph idx="1"/>
            <p:extLst>
              <p:ext uri="{D42A27DB-BD31-4B8C-83A1-F6EECF244321}">
                <p14:modId xmlns:p14="http://schemas.microsoft.com/office/powerpoint/2010/main" val="2425660207"/>
              </p:ext>
            </p:extLst>
          </p:nvPr>
        </p:nvGraphicFramePr>
        <p:xfrm>
          <a:off x="463463" y="1825624"/>
          <a:ext cx="10890337" cy="5974920"/>
        </p:xfrm>
        <a:graphic>
          <a:graphicData uri="http://schemas.openxmlformats.org/drawingml/2006/table">
            <a:tbl>
              <a:tblPr firstRow="1" bandRow="1">
                <a:tableStyleId>{5C22544A-7EE6-4342-B048-85BDC9FD1C3A}</a:tableStyleId>
              </a:tblPr>
              <a:tblGrid>
                <a:gridCol w="5632537">
                  <a:extLst>
                    <a:ext uri="{9D8B030D-6E8A-4147-A177-3AD203B41FA5}">
                      <a16:colId xmlns:a16="http://schemas.microsoft.com/office/drawing/2014/main" val="643072514"/>
                    </a:ext>
                  </a:extLst>
                </a:gridCol>
                <a:gridCol w="5257800">
                  <a:extLst>
                    <a:ext uri="{9D8B030D-6E8A-4147-A177-3AD203B41FA5}">
                      <a16:colId xmlns:a16="http://schemas.microsoft.com/office/drawing/2014/main" val="3215517538"/>
                    </a:ext>
                  </a:extLst>
                </a:gridCol>
              </a:tblGrid>
              <a:tr h="589560">
                <a:tc>
                  <a:txBody>
                    <a:bodyPr/>
                    <a:lstStyle/>
                    <a:p>
                      <a:r>
                        <a:rPr lang="es-CL" dirty="0">
                          <a:solidFill>
                            <a:srgbClr val="FF0000"/>
                          </a:solidFill>
                        </a:rPr>
                        <a:t>PREAMBLE 6</a:t>
                      </a:r>
                      <a:endParaRPr lang="en-US" dirty="0">
                        <a:solidFill>
                          <a:srgbClr val="FF0000"/>
                        </a:solidFill>
                      </a:endParaRPr>
                    </a:p>
                  </a:txBody>
                  <a:tcPr>
                    <a:noFill/>
                  </a:tcPr>
                </a:tc>
                <a:tc>
                  <a:txBody>
                    <a:bodyPr/>
                    <a:lstStyle/>
                    <a:p>
                      <a:r>
                        <a:rPr lang="es-CL" dirty="0">
                          <a:solidFill>
                            <a:srgbClr val="FF0000"/>
                          </a:solidFill>
                        </a:rPr>
                        <a:t>PROPOSAL</a:t>
                      </a:r>
                      <a:endParaRPr lang="en-US" dirty="0">
                        <a:solidFill>
                          <a:srgbClr val="FF0000"/>
                        </a:solidFill>
                      </a:endParaRPr>
                    </a:p>
                  </a:txBody>
                  <a:tcPr>
                    <a:noFill/>
                  </a:tcPr>
                </a:tc>
                <a:extLst>
                  <a:ext uri="{0D108BD9-81ED-4DB2-BD59-A6C34878D82A}">
                    <a16:rowId xmlns:a16="http://schemas.microsoft.com/office/drawing/2014/main" val="1227761799"/>
                  </a:ext>
                </a:extLst>
              </a:tr>
              <a:tr h="2762046">
                <a:tc>
                  <a:txBody>
                    <a:bodyPr/>
                    <a:lstStyle/>
                    <a:p>
                      <a:r>
                        <a:rPr lang="en-US" sz="2800" i="1" kern="1200" dirty="0">
                          <a:solidFill>
                            <a:schemeClr val="dk1"/>
                          </a:solidFill>
                          <a:effectLst/>
                          <a:latin typeface="+mn-lt"/>
                          <a:ea typeface="+mn-ea"/>
                          <a:cs typeface="+mn-cs"/>
                        </a:rPr>
                        <a:t>Emphasizing</a:t>
                      </a:r>
                      <a:r>
                        <a:rPr lang="en-US" sz="2800" kern="1200" dirty="0">
                          <a:solidFill>
                            <a:schemeClr val="dk1"/>
                          </a:solidFill>
                          <a:effectLst/>
                          <a:latin typeface="+mn-lt"/>
                          <a:ea typeface="+mn-ea"/>
                          <a:cs typeface="+mn-cs"/>
                        </a:rPr>
                        <a:t> that the protection under this Treaty does not apply to remuneration schemes for the use of protected subject matter on the basis of provisions on limitations or exceptions that are possibly established in the domestic legislation of Contracting Parties</a:t>
                      </a:r>
                      <a:endParaRPr lang="en-US" sz="28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800" i="1" kern="1200" dirty="0">
                          <a:solidFill>
                            <a:schemeClr val="dk1"/>
                          </a:solidFill>
                          <a:effectLst/>
                          <a:latin typeface="+mn-lt"/>
                          <a:ea typeface="+mn-ea"/>
                          <a:cs typeface="+mn-cs"/>
                        </a:rPr>
                        <a:t>Emphasizing</a:t>
                      </a:r>
                      <a:r>
                        <a:rPr lang="en-US" sz="2800" kern="1200" dirty="0">
                          <a:solidFill>
                            <a:schemeClr val="dk1"/>
                          </a:solidFill>
                          <a:effectLst/>
                          <a:latin typeface="+mn-lt"/>
                          <a:ea typeface="+mn-ea"/>
                          <a:cs typeface="+mn-cs"/>
                        </a:rPr>
                        <a:t> that the protection under this Treaty does not apply </a:t>
                      </a:r>
                      <a:r>
                        <a:rPr lang="en-US" sz="2800" kern="1200" dirty="0">
                          <a:solidFill>
                            <a:srgbClr val="FF0000"/>
                          </a:solidFill>
                          <a:effectLst/>
                          <a:latin typeface="+mn-lt"/>
                          <a:ea typeface="+mn-ea"/>
                          <a:cs typeface="+mn-cs"/>
                        </a:rPr>
                        <a:t>to </a:t>
                      </a:r>
                      <a:r>
                        <a:rPr lang="en-US" sz="2800" strike="sngStrike" kern="1200" dirty="0">
                          <a:solidFill>
                            <a:srgbClr val="FF0000"/>
                          </a:solidFill>
                          <a:effectLst/>
                          <a:latin typeface="+mn-lt"/>
                          <a:ea typeface="+mn-ea"/>
                          <a:cs typeface="+mn-cs"/>
                        </a:rPr>
                        <a:t>remuneration schemes </a:t>
                      </a:r>
                      <a:r>
                        <a:rPr lang="en-US" sz="2800" strike="sngStrike" kern="1200" dirty="0">
                          <a:solidFill>
                            <a:schemeClr val="dk1"/>
                          </a:solidFill>
                          <a:effectLst/>
                          <a:latin typeface="+mn-lt"/>
                          <a:ea typeface="+mn-ea"/>
                          <a:cs typeface="+mn-cs"/>
                        </a:rPr>
                        <a:t>for </a:t>
                      </a:r>
                      <a:r>
                        <a:rPr lang="en-US" sz="2800" kern="1200" dirty="0">
                          <a:solidFill>
                            <a:schemeClr val="dk1"/>
                          </a:solidFill>
                          <a:effectLst/>
                          <a:latin typeface="+mn-lt"/>
                          <a:ea typeface="+mn-ea"/>
                          <a:cs typeface="+mn-cs"/>
                        </a:rPr>
                        <a:t>the use of protected subject matter on the basis of provisions on limitations or exceptions  that are possibly established in the domestic legislation of Contracting Parties</a:t>
                      </a:r>
                      <a:endParaRPr lang="en-US" sz="2800" dirty="0"/>
                    </a:p>
                    <a:p>
                      <a:endParaRPr lang="en-US" dirty="0"/>
                    </a:p>
                  </a:txBody>
                  <a:tcPr/>
                </a:tc>
                <a:extLst>
                  <a:ext uri="{0D108BD9-81ED-4DB2-BD59-A6C34878D82A}">
                    <a16:rowId xmlns:a16="http://schemas.microsoft.com/office/drawing/2014/main" val="901038213"/>
                  </a:ext>
                </a:extLst>
              </a:tr>
              <a:tr h="589560">
                <a:tc>
                  <a:txBody>
                    <a:bodyPr/>
                    <a:lstStyle/>
                    <a:p>
                      <a:endParaRPr lang="en-US" dirty="0"/>
                    </a:p>
                  </a:txBody>
                  <a:tcPr/>
                </a:tc>
                <a:tc>
                  <a:txBody>
                    <a:bodyPr/>
                    <a:lstStyle/>
                    <a:p>
                      <a:endParaRPr lang="en-US"/>
                    </a:p>
                  </a:txBody>
                  <a:tcPr/>
                </a:tc>
                <a:extLst>
                  <a:ext uri="{0D108BD9-81ED-4DB2-BD59-A6C34878D82A}">
                    <a16:rowId xmlns:a16="http://schemas.microsoft.com/office/drawing/2014/main" val="3927562016"/>
                  </a:ext>
                </a:extLst>
              </a:tr>
              <a:tr h="589560">
                <a:tc>
                  <a:txBody>
                    <a:bodyPr/>
                    <a:lstStyle/>
                    <a:p>
                      <a:endParaRPr lang="en-US"/>
                    </a:p>
                  </a:txBody>
                  <a:tcPr/>
                </a:tc>
                <a:tc>
                  <a:txBody>
                    <a:bodyPr/>
                    <a:lstStyle/>
                    <a:p>
                      <a:endParaRPr lang="en-US" dirty="0"/>
                    </a:p>
                  </a:txBody>
                  <a:tcPr/>
                </a:tc>
                <a:extLst>
                  <a:ext uri="{0D108BD9-81ED-4DB2-BD59-A6C34878D82A}">
                    <a16:rowId xmlns:a16="http://schemas.microsoft.com/office/drawing/2014/main" val="1036519256"/>
                  </a:ext>
                </a:extLst>
              </a:tr>
            </a:tbl>
          </a:graphicData>
        </a:graphic>
      </p:graphicFrame>
      <p:sp>
        <p:nvSpPr>
          <p:cNvPr id="4" name="Slide Number Placeholder 3">
            <a:extLst>
              <a:ext uri="{FF2B5EF4-FFF2-40B4-BE49-F238E27FC236}">
                <a16:creationId xmlns:a16="http://schemas.microsoft.com/office/drawing/2014/main" id="{E09DA429-8384-D9AD-A428-7A5B26717607}"/>
              </a:ext>
            </a:extLst>
          </p:cNvPr>
          <p:cNvSpPr>
            <a:spLocks noGrp="1"/>
          </p:cNvSpPr>
          <p:nvPr>
            <p:ph type="sldNum" sz="quarter" idx="12"/>
          </p:nvPr>
        </p:nvSpPr>
        <p:spPr/>
        <p:txBody>
          <a:bodyPr/>
          <a:lstStyle/>
          <a:p>
            <a:fld id="{90E7167D-2CC2-4B4F-AD26-FCA442787029}" type="slidenum">
              <a:rPr lang="es-ES" smtClean="0"/>
              <a:t>16</a:t>
            </a:fld>
            <a:endParaRPr lang="es-ES"/>
          </a:p>
        </p:txBody>
      </p:sp>
    </p:spTree>
    <p:extLst>
      <p:ext uri="{BB962C8B-B14F-4D97-AF65-F5344CB8AC3E}">
        <p14:creationId xmlns:p14="http://schemas.microsoft.com/office/powerpoint/2010/main" val="425805290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775232F-1399-F856-E5A9-CDBD6C697F0E}"/>
              </a:ext>
            </a:extLst>
          </p:cNvPr>
          <p:cNvSpPr>
            <a:spLocks noGrp="1"/>
          </p:cNvSpPr>
          <p:nvPr>
            <p:ph type="title"/>
          </p:nvPr>
        </p:nvSpPr>
        <p:spPr/>
        <p:txBody>
          <a:bodyPr/>
          <a:lstStyle/>
          <a:p>
            <a:r>
              <a:rPr lang="es-ES" dirty="0"/>
              <a:t>Art. 16 ENTRY INTO FORCE</a:t>
            </a:r>
          </a:p>
        </p:txBody>
      </p:sp>
      <p:sp>
        <p:nvSpPr>
          <p:cNvPr id="3" name="Marcador de contenido 2">
            <a:extLst>
              <a:ext uri="{FF2B5EF4-FFF2-40B4-BE49-F238E27FC236}">
                <a16:creationId xmlns:a16="http://schemas.microsoft.com/office/drawing/2014/main" id="{22618EA4-7551-7189-524F-CE32F5C04C5D}"/>
              </a:ext>
            </a:extLst>
          </p:cNvPr>
          <p:cNvSpPr>
            <a:spLocks noGrp="1"/>
          </p:cNvSpPr>
          <p:nvPr>
            <p:ph idx="1"/>
          </p:nvPr>
        </p:nvSpPr>
        <p:spPr/>
        <p:txBody>
          <a:bodyPr/>
          <a:lstStyle/>
          <a:p>
            <a:endParaRPr lang="es-ES" dirty="0"/>
          </a:p>
          <a:p>
            <a:endParaRPr lang="es-ES" dirty="0"/>
          </a:p>
        </p:txBody>
      </p:sp>
      <p:pic>
        <p:nvPicPr>
          <p:cNvPr id="4" name="Imagen 3">
            <a:extLst>
              <a:ext uri="{FF2B5EF4-FFF2-40B4-BE49-F238E27FC236}">
                <a16:creationId xmlns:a16="http://schemas.microsoft.com/office/drawing/2014/main" id="{BB434D9F-376A-0F22-9706-FC86CCADB99D}"/>
              </a:ext>
            </a:extLst>
          </p:cNvPr>
          <p:cNvPicPr>
            <a:picLocks noChangeAspect="1"/>
          </p:cNvPicPr>
          <p:nvPr/>
        </p:nvPicPr>
        <p:blipFill>
          <a:blip r:embed="rId2"/>
          <a:stretch>
            <a:fillRect/>
          </a:stretch>
        </p:blipFill>
        <p:spPr>
          <a:xfrm>
            <a:off x="9318604" y="472020"/>
            <a:ext cx="2426418" cy="719390"/>
          </a:xfrm>
          <a:prstGeom prst="rect">
            <a:avLst/>
          </a:prstGeom>
        </p:spPr>
      </p:pic>
      <p:sp>
        <p:nvSpPr>
          <p:cNvPr id="5" name="Marcador de número de diapositiva 4">
            <a:extLst>
              <a:ext uri="{FF2B5EF4-FFF2-40B4-BE49-F238E27FC236}">
                <a16:creationId xmlns:a16="http://schemas.microsoft.com/office/drawing/2014/main" id="{4689EEF0-2856-9F1D-C7FB-EC240A48118E}"/>
              </a:ext>
            </a:extLst>
          </p:cNvPr>
          <p:cNvSpPr>
            <a:spLocks noGrp="1"/>
          </p:cNvSpPr>
          <p:nvPr>
            <p:ph type="sldNum" sz="quarter" idx="12"/>
          </p:nvPr>
        </p:nvSpPr>
        <p:spPr/>
        <p:txBody>
          <a:bodyPr/>
          <a:lstStyle/>
          <a:p>
            <a:fld id="{90E7167D-2CC2-4B4F-AD26-FCA442787029}" type="slidenum">
              <a:rPr lang="es-ES" smtClean="0"/>
              <a:t>17</a:t>
            </a:fld>
            <a:endParaRPr lang="es-ES"/>
          </a:p>
        </p:txBody>
      </p:sp>
      <p:graphicFrame>
        <p:nvGraphicFramePr>
          <p:cNvPr id="6" name="Tabla 5">
            <a:extLst>
              <a:ext uri="{FF2B5EF4-FFF2-40B4-BE49-F238E27FC236}">
                <a16:creationId xmlns:a16="http://schemas.microsoft.com/office/drawing/2014/main" id="{DC37496D-4895-1AD8-6392-E160BAF7A9F4}"/>
              </a:ext>
            </a:extLst>
          </p:cNvPr>
          <p:cNvGraphicFramePr>
            <a:graphicFrameLocks noGrp="1"/>
          </p:cNvGraphicFramePr>
          <p:nvPr>
            <p:extLst>
              <p:ext uri="{D42A27DB-BD31-4B8C-83A1-F6EECF244321}">
                <p14:modId xmlns:p14="http://schemas.microsoft.com/office/powerpoint/2010/main" val="2195189973"/>
              </p:ext>
            </p:extLst>
          </p:nvPr>
        </p:nvGraphicFramePr>
        <p:xfrm>
          <a:off x="806787" y="1955788"/>
          <a:ext cx="9725026" cy="3430404"/>
        </p:xfrm>
        <a:graphic>
          <a:graphicData uri="http://schemas.openxmlformats.org/drawingml/2006/table">
            <a:tbl>
              <a:tblPr firstRow="1" firstCol="1" bandRow="1"/>
              <a:tblGrid>
                <a:gridCol w="4862513">
                  <a:extLst>
                    <a:ext uri="{9D8B030D-6E8A-4147-A177-3AD203B41FA5}">
                      <a16:colId xmlns:a16="http://schemas.microsoft.com/office/drawing/2014/main" val="3452299291"/>
                    </a:ext>
                  </a:extLst>
                </a:gridCol>
                <a:gridCol w="4862513">
                  <a:extLst>
                    <a:ext uri="{9D8B030D-6E8A-4147-A177-3AD203B41FA5}">
                      <a16:colId xmlns:a16="http://schemas.microsoft.com/office/drawing/2014/main" val="3569504661"/>
                    </a:ext>
                  </a:extLst>
                </a:gridCol>
              </a:tblGrid>
              <a:tr h="394703">
                <a:tc>
                  <a:txBody>
                    <a:bodyPr/>
                    <a:lstStyle/>
                    <a:p>
                      <a:pPr>
                        <a:lnSpc>
                          <a:spcPct val="115000"/>
                        </a:lnSpc>
                        <a:spcAft>
                          <a:spcPts val="800"/>
                        </a:spcAft>
                        <a:buNone/>
                      </a:pPr>
                      <a:r>
                        <a:rPr lang="en-US" sz="1600" b="1" kern="100">
                          <a:effectLst/>
                          <a:latin typeface="Aptos" panose="020B0004020202020204" pitchFamily="34" charset="0"/>
                          <a:ea typeface="Aptos" panose="020B0004020202020204" pitchFamily="34" charset="0"/>
                          <a:cs typeface="Times New Roman" panose="02020603050405020304" pitchFamily="18" charset="0"/>
                        </a:rPr>
                        <a:t>Text</a:t>
                      </a:r>
                      <a:endParaRPr lang="es-ES" sz="16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nSpc>
                          <a:spcPct val="115000"/>
                        </a:lnSpc>
                        <a:spcAft>
                          <a:spcPts val="800"/>
                        </a:spcAft>
                        <a:buNone/>
                      </a:pPr>
                      <a:r>
                        <a:rPr lang="en-GB" sz="1600" b="1" kern="100">
                          <a:effectLst/>
                          <a:latin typeface="Aptos" panose="020B0004020202020204" pitchFamily="34" charset="0"/>
                          <a:ea typeface="Aptos" panose="020B0004020202020204" pitchFamily="34" charset="0"/>
                          <a:cs typeface="Times New Roman" panose="02020603050405020304" pitchFamily="18" charset="0"/>
                        </a:rPr>
                        <a:t>Proposal</a:t>
                      </a:r>
                      <a:endParaRPr lang="es-ES" sz="16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981876665"/>
                  </a:ext>
                </a:extLst>
              </a:tr>
              <a:tr h="3035701">
                <a:tc>
                  <a:txBody>
                    <a:bodyPr/>
                    <a:lstStyle/>
                    <a:p>
                      <a:pPr algn="just">
                        <a:lnSpc>
                          <a:spcPct val="115000"/>
                        </a:lnSpc>
                        <a:spcAft>
                          <a:spcPts val="800"/>
                        </a:spcAft>
                        <a:buNone/>
                      </a:pPr>
                      <a:r>
                        <a:rPr lang="en-US" sz="1600" kern="100" dirty="0">
                          <a:effectLst/>
                          <a:latin typeface="Aptos" panose="020B0004020202020204" pitchFamily="34" charset="0"/>
                          <a:ea typeface="Aptos" panose="020B0004020202020204" pitchFamily="34" charset="0"/>
                          <a:cs typeface="Times New Roman" panose="02020603050405020304" pitchFamily="18" charset="0"/>
                        </a:rPr>
                        <a:t>1)	Contracting Parties shall accord the protection granted under this Treaty to transmissions that that take place at the moment of the entry into force of this Treaty and to all transmissions that occur after the entry into force of this Treaty for each Contracting Party. </a:t>
                      </a:r>
                      <a:endParaRPr lang="es-ES" sz="1600" kern="100" dirty="0">
                        <a:effectLst/>
                        <a:latin typeface="Aptos" panose="020B0004020202020204" pitchFamily="34" charset="0"/>
                        <a:ea typeface="Aptos" panose="020B0004020202020204" pitchFamily="34" charset="0"/>
                        <a:cs typeface="Times New Roman" panose="02020603050405020304" pitchFamily="18" charset="0"/>
                      </a:endParaRPr>
                    </a:p>
                    <a:p>
                      <a:pPr algn="just">
                        <a:lnSpc>
                          <a:spcPct val="115000"/>
                        </a:lnSpc>
                        <a:spcAft>
                          <a:spcPts val="800"/>
                        </a:spcAft>
                        <a:buNone/>
                      </a:pPr>
                      <a:r>
                        <a:rPr lang="en-GB" sz="1600" kern="100" dirty="0">
                          <a:effectLst/>
                          <a:latin typeface="Aptos" panose="020B0004020202020204" pitchFamily="34" charset="0"/>
                          <a:ea typeface="Aptos" panose="020B0004020202020204" pitchFamily="34" charset="0"/>
                          <a:cs typeface="Times New Roman" panose="02020603050405020304" pitchFamily="18" charset="0"/>
                        </a:rPr>
                        <a:t> </a:t>
                      </a:r>
                      <a:endParaRPr lang="es-ES" sz="16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just">
                        <a:lnSpc>
                          <a:spcPct val="115000"/>
                        </a:lnSpc>
                        <a:spcAft>
                          <a:spcPts val="800"/>
                        </a:spcAft>
                        <a:buNone/>
                      </a:pPr>
                      <a:r>
                        <a:rPr lang="en-US" sz="1600" kern="100" dirty="0">
                          <a:effectLst/>
                          <a:latin typeface="Aptos" panose="020B0004020202020204" pitchFamily="34" charset="0"/>
                          <a:ea typeface="Aptos" panose="020B0004020202020204" pitchFamily="34" charset="0"/>
                          <a:cs typeface="Times New Roman" panose="02020603050405020304" pitchFamily="18" charset="0"/>
                        </a:rPr>
                        <a:t>Modelling for WPPT art 22 Application in Time. </a:t>
                      </a:r>
                      <a:endParaRPr lang="es-ES" sz="1600" kern="100" dirty="0">
                        <a:effectLst/>
                        <a:latin typeface="Aptos" panose="020B0004020202020204" pitchFamily="34" charset="0"/>
                        <a:ea typeface="Aptos" panose="020B0004020202020204" pitchFamily="34" charset="0"/>
                        <a:cs typeface="Times New Roman" panose="02020603050405020304" pitchFamily="18" charset="0"/>
                      </a:endParaRPr>
                    </a:p>
                    <a:p>
                      <a:pPr algn="just">
                        <a:lnSpc>
                          <a:spcPct val="115000"/>
                        </a:lnSpc>
                        <a:spcAft>
                          <a:spcPts val="800"/>
                        </a:spcAft>
                        <a:buNone/>
                      </a:pPr>
                      <a:r>
                        <a:rPr lang="en-US" sz="1600" kern="100" dirty="0">
                          <a:effectLst/>
                          <a:latin typeface="Aptos" panose="020B0004020202020204" pitchFamily="34" charset="0"/>
                          <a:ea typeface="Aptos" panose="020B0004020202020204" pitchFamily="34" charset="0"/>
                          <a:cs typeface="Times New Roman" panose="02020603050405020304" pitchFamily="18" charset="0"/>
                        </a:rPr>
                        <a:t>( x</a:t>
                      </a:r>
                      <a:r>
                        <a:rPr lang="en-US" sz="1600" kern="100" dirty="0">
                          <a:solidFill>
                            <a:srgbClr val="FF0000"/>
                          </a:solidFill>
                          <a:effectLst/>
                          <a:latin typeface="Aptos" panose="020B0004020202020204" pitchFamily="34" charset="0"/>
                          <a:ea typeface="Aptos" panose="020B0004020202020204" pitchFamily="34" charset="0"/>
                          <a:cs typeface="Times New Roman" panose="02020603050405020304" pitchFamily="18" charset="0"/>
                        </a:rPr>
                        <a:t>)  Notwithstanding </a:t>
                      </a:r>
                      <a:r>
                        <a:rPr lang="en-US" sz="1600" u="sng" kern="100" dirty="0">
                          <a:solidFill>
                            <a:srgbClr val="FF0000"/>
                          </a:solidFill>
                          <a:effectLst/>
                          <a:latin typeface="Aptos" panose="020B0004020202020204" pitchFamily="34" charset="0"/>
                          <a:ea typeface="Aptos" panose="020B000402020202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paragraph (1),</a:t>
                      </a:r>
                      <a:r>
                        <a:rPr lang="en-US" sz="1600" kern="100" dirty="0">
                          <a:solidFill>
                            <a:srgbClr val="FF0000"/>
                          </a:solidFill>
                          <a:effectLst/>
                          <a:latin typeface="Aptos" panose="020B0004020202020204" pitchFamily="34" charset="0"/>
                          <a:ea typeface="Aptos" panose="020B0004020202020204" pitchFamily="34" charset="0"/>
                          <a:cs typeface="Times New Roman" panose="02020603050405020304" pitchFamily="18" charset="0"/>
                        </a:rPr>
                        <a:t> a Contracting Party may limit the application of   this Treaty to transmissions  which occurred after the entry into force of this Treaty for that Party.</a:t>
                      </a:r>
                      <a:endParaRPr lang="es-ES" sz="1600" kern="100" dirty="0">
                        <a:solidFill>
                          <a:srgbClr val="FF0000"/>
                        </a:solidFill>
                        <a:effectLst/>
                        <a:latin typeface="Aptos" panose="020B0004020202020204" pitchFamily="34" charset="0"/>
                        <a:ea typeface="Aptos" panose="020B0004020202020204" pitchFamily="34" charset="0"/>
                        <a:cs typeface="Times New Roman" panose="02020603050405020304" pitchFamily="18" charset="0"/>
                      </a:endParaRPr>
                    </a:p>
                    <a:p>
                      <a:pPr algn="just">
                        <a:lnSpc>
                          <a:spcPct val="115000"/>
                        </a:lnSpc>
                        <a:spcAft>
                          <a:spcPts val="800"/>
                        </a:spcAft>
                        <a:buNone/>
                      </a:pPr>
                      <a:r>
                        <a:rPr lang="en-GB" sz="1600" kern="100" dirty="0">
                          <a:solidFill>
                            <a:srgbClr val="FF0000"/>
                          </a:solidFill>
                          <a:effectLst/>
                          <a:latin typeface="Aptos" panose="020B0004020202020204" pitchFamily="34" charset="0"/>
                          <a:ea typeface="Aptos" panose="020B0004020202020204" pitchFamily="34" charset="0"/>
                          <a:cs typeface="Times New Roman" panose="02020603050405020304" pitchFamily="18" charset="0"/>
                        </a:rPr>
                        <a:t> </a:t>
                      </a:r>
                      <a:endParaRPr lang="es-ES" sz="1600" kern="100" dirty="0">
                        <a:solidFill>
                          <a:srgbClr val="FF0000"/>
                        </a:solidFill>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703233464"/>
                  </a:ext>
                </a:extLst>
              </a:tr>
            </a:tbl>
          </a:graphicData>
        </a:graphic>
      </p:graphicFrame>
    </p:spTree>
    <p:extLst>
      <p:ext uri="{BB962C8B-B14F-4D97-AF65-F5344CB8AC3E}">
        <p14:creationId xmlns:p14="http://schemas.microsoft.com/office/powerpoint/2010/main" val="334358863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425F02-A353-E109-69D7-58523E9FB7BA}"/>
              </a:ext>
            </a:extLst>
          </p:cNvPr>
          <p:cNvSpPr>
            <a:spLocks noGrp="1"/>
          </p:cNvSpPr>
          <p:nvPr>
            <p:ph type="title"/>
          </p:nvPr>
        </p:nvSpPr>
        <p:spPr/>
        <p:txBody>
          <a:bodyPr/>
          <a:lstStyle/>
          <a:p>
            <a:r>
              <a:rPr lang="es-CL" dirty="0"/>
              <a:t>TERM OF PROTECTION</a:t>
            </a:r>
            <a:endParaRPr lang="en-US" dirty="0"/>
          </a:p>
        </p:txBody>
      </p:sp>
      <p:sp>
        <p:nvSpPr>
          <p:cNvPr id="3" name="Content Placeholder 2">
            <a:extLst>
              <a:ext uri="{FF2B5EF4-FFF2-40B4-BE49-F238E27FC236}">
                <a16:creationId xmlns:a16="http://schemas.microsoft.com/office/drawing/2014/main" id="{4FB64CED-9526-67F5-6262-C85445282174}"/>
              </a:ext>
            </a:extLst>
          </p:cNvPr>
          <p:cNvSpPr>
            <a:spLocks noGrp="1"/>
          </p:cNvSpPr>
          <p:nvPr>
            <p:ph idx="1"/>
          </p:nvPr>
        </p:nvSpPr>
        <p:spPr/>
        <p:txBody>
          <a:bodyPr>
            <a:normAutofit fontScale="92500"/>
          </a:bodyPr>
          <a:lstStyle/>
          <a:p>
            <a:r>
              <a:rPr lang="en-US" dirty="0"/>
              <a:t>There is no term of protection, stablished, which is a good thing in the sense it would be a matter of legislation to stablish the length of protection.  In absence of the express norm should apply what is normal prescription for both civil and criminal cases in each country.  </a:t>
            </a:r>
          </a:p>
          <a:p>
            <a:r>
              <a:rPr lang="en-US" dirty="0"/>
              <a:t>Given that countries that signatories of the Rome Convention that provides for term of protection of 20 years after the broadcast of the signal, it is easy predict that that term of protection will be the default for the Rome signatories.</a:t>
            </a:r>
          </a:p>
          <a:p>
            <a:r>
              <a:rPr lang="en-US" dirty="0"/>
              <a:t>To avoid the uncertainty of protection that would affect transborder uses, would be preferable to have a maximum date of protection stablished in the treaty.</a:t>
            </a:r>
          </a:p>
          <a:p>
            <a:endParaRPr lang="en-US" dirty="0"/>
          </a:p>
        </p:txBody>
      </p:sp>
      <p:sp>
        <p:nvSpPr>
          <p:cNvPr id="4" name="Slide Number Placeholder 3">
            <a:extLst>
              <a:ext uri="{FF2B5EF4-FFF2-40B4-BE49-F238E27FC236}">
                <a16:creationId xmlns:a16="http://schemas.microsoft.com/office/drawing/2014/main" id="{0BD18F46-8FBA-72FF-E701-A9ADE04D5585}"/>
              </a:ext>
            </a:extLst>
          </p:cNvPr>
          <p:cNvSpPr>
            <a:spLocks noGrp="1"/>
          </p:cNvSpPr>
          <p:nvPr>
            <p:ph type="sldNum" sz="quarter" idx="12"/>
          </p:nvPr>
        </p:nvSpPr>
        <p:spPr/>
        <p:txBody>
          <a:bodyPr/>
          <a:lstStyle/>
          <a:p>
            <a:fld id="{90E7167D-2CC2-4B4F-AD26-FCA442787029}" type="slidenum">
              <a:rPr lang="es-ES" smtClean="0"/>
              <a:t>18</a:t>
            </a:fld>
            <a:endParaRPr lang="es-ES"/>
          </a:p>
        </p:txBody>
      </p:sp>
    </p:spTree>
    <p:extLst>
      <p:ext uri="{BB962C8B-B14F-4D97-AF65-F5344CB8AC3E}">
        <p14:creationId xmlns:p14="http://schemas.microsoft.com/office/powerpoint/2010/main" val="310043578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4C50CA4-E4FA-E4A5-D15B-0D400FF3E7D2}"/>
              </a:ext>
            </a:extLst>
          </p:cNvPr>
          <p:cNvSpPr>
            <a:spLocks noGrp="1"/>
          </p:cNvSpPr>
          <p:nvPr>
            <p:ph type="title"/>
          </p:nvPr>
        </p:nvSpPr>
        <p:spPr/>
        <p:txBody>
          <a:bodyPr/>
          <a:lstStyle/>
          <a:p>
            <a:r>
              <a:rPr lang="es-ES" dirty="0"/>
              <a:t>TERM OF PROTECTION</a:t>
            </a:r>
          </a:p>
        </p:txBody>
      </p:sp>
      <p:sp>
        <p:nvSpPr>
          <p:cNvPr id="3" name="Marcador de contenido 2">
            <a:extLst>
              <a:ext uri="{FF2B5EF4-FFF2-40B4-BE49-F238E27FC236}">
                <a16:creationId xmlns:a16="http://schemas.microsoft.com/office/drawing/2014/main" id="{D2212EC6-ADFA-FC3C-2279-615334C8096B}"/>
              </a:ext>
            </a:extLst>
          </p:cNvPr>
          <p:cNvSpPr>
            <a:spLocks noGrp="1"/>
          </p:cNvSpPr>
          <p:nvPr>
            <p:ph idx="1"/>
          </p:nvPr>
        </p:nvSpPr>
        <p:spPr/>
        <p:txBody>
          <a:bodyPr/>
          <a:lstStyle/>
          <a:p>
            <a:r>
              <a:rPr lang="en-US" sz="3200" b="1" kern="100" dirty="0">
                <a:solidFill>
                  <a:srgbClr val="FF0000"/>
                </a:solidFill>
                <a:effectLst/>
                <a:ea typeface="Aptos" panose="020B0004020202020204" pitchFamily="34" charset="0"/>
                <a:cs typeface="Times New Roman" panose="02020603050405020304" pitchFamily="18" charset="0"/>
              </a:rPr>
              <a:t>PROPOSAL</a:t>
            </a:r>
            <a:r>
              <a:rPr lang="en-US" sz="3200" kern="100" dirty="0">
                <a:solidFill>
                  <a:srgbClr val="FF0000"/>
                </a:solidFill>
                <a:effectLst/>
                <a:ea typeface="Aptos" panose="020B0004020202020204" pitchFamily="34" charset="0"/>
                <a:cs typeface="Times New Roman" panose="02020603050405020304" pitchFamily="18" charset="0"/>
              </a:rPr>
              <a:t>:   </a:t>
            </a:r>
            <a:r>
              <a:rPr lang="en-US" sz="3200" i="1" kern="100" dirty="0">
                <a:solidFill>
                  <a:srgbClr val="FF0000"/>
                </a:solidFill>
                <a:effectLst/>
                <a:ea typeface="Aptos" panose="020B0004020202020204" pitchFamily="34" charset="0"/>
                <a:cs typeface="Times New Roman" panose="02020603050405020304" pitchFamily="18" charset="0"/>
              </a:rPr>
              <a:t>The term of protection to be granted under this Convention shall last  no longer the end of a period of  5   years computed from the end of the year in which took place the first transmission of the  program carrying signal . </a:t>
            </a:r>
            <a:endParaRPr lang="es-ES" sz="3200" kern="100" dirty="0">
              <a:solidFill>
                <a:srgbClr val="FF0000"/>
              </a:solidFill>
              <a:effectLst/>
              <a:ea typeface="Aptos" panose="020B0004020202020204" pitchFamily="34" charset="0"/>
              <a:cs typeface="Times New Roman" panose="02020603050405020304" pitchFamily="18" charset="0"/>
            </a:endParaRPr>
          </a:p>
          <a:p>
            <a:endParaRPr lang="es-ES" dirty="0"/>
          </a:p>
        </p:txBody>
      </p:sp>
      <p:pic>
        <p:nvPicPr>
          <p:cNvPr id="4" name="Imagen 3">
            <a:extLst>
              <a:ext uri="{FF2B5EF4-FFF2-40B4-BE49-F238E27FC236}">
                <a16:creationId xmlns:a16="http://schemas.microsoft.com/office/drawing/2014/main" id="{74997852-A7D7-F26A-F5EF-1352DB5D2AC8}"/>
              </a:ext>
            </a:extLst>
          </p:cNvPr>
          <p:cNvPicPr>
            <a:picLocks noChangeAspect="1"/>
          </p:cNvPicPr>
          <p:nvPr/>
        </p:nvPicPr>
        <p:blipFill>
          <a:blip r:embed="rId2"/>
          <a:stretch>
            <a:fillRect/>
          </a:stretch>
        </p:blipFill>
        <p:spPr>
          <a:xfrm>
            <a:off x="9483974" y="121824"/>
            <a:ext cx="2426418" cy="719390"/>
          </a:xfrm>
          <a:prstGeom prst="rect">
            <a:avLst/>
          </a:prstGeom>
        </p:spPr>
      </p:pic>
      <p:sp>
        <p:nvSpPr>
          <p:cNvPr id="5" name="Marcador de número de diapositiva 4">
            <a:extLst>
              <a:ext uri="{FF2B5EF4-FFF2-40B4-BE49-F238E27FC236}">
                <a16:creationId xmlns:a16="http://schemas.microsoft.com/office/drawing/2014/main" id="{3C8A96E0-1214-58D3-93FF-507E5E4F9367}"/>
              </a:ext>
            </a:extLst>
          </p:cNvPr>
          <p:cNvSpPr>
            <a:spLocks noGrp="1"/>
          </p:cNvSpPr>
          <p:nvPr>
            <p:ph type="sldNum" sz="quarter" idx="12"/>
          </p:nvPr>
        </p:nvSpPr>
        <p:spPr/>
        <p:txBody>
          <a:bodyPr/>
          <a:lstStyle/>
          <a:p>
            <a:fld id="{90E7167D-2CC2-4B4F-AD26-FCA442787029}" type="slidenum">
              <a:rPr lang="es-ES" smtClean="0"/>
              <a:t>19</a:t>
            </a:fld>
            <a:endParaRPr lang="es-ES"/>
          </a:p>
        </p:txBody>
      </p:sp>
    </p:spTree>
    <p:extLst>
      <p:ext uri="{BB962C8B-B14F-4D97-AF65-F5344CB8AC3E}">
        <p14:creationId xmlns:p14="http://schemas.microsoft.com/office/powerpoint/2010/main" val="13019451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BFEFC1-18C7-58A2-2A4C-343A35CB2274}"/>
              </a:ext>
            </a:extLst>
          </p:cNvPr>
          <p:cNvSpPr>
            <a:spLocks noGrp="1"/>
          </p:cNvSpPr>
          <p:nvPr>
            <p:ph type="title"/>
          </p:nvPr>
        </p:nvSpPr>
        <p:spPr/>
        <p:txBody>
          <a:bodyPr/>
          <a:lstStyle/>
          <a:p>
            <a:r>
              <a:rPr lang="es-CL" dirty="0"/>
              <a:t>BENEFICIARIES OF PROTECTION.</a:t>
            </a:r>
            <a:endParaRPr lang="en-US" dirty="0"/>
          </a:p>
        </p:txBody>
      </p:sp>
      <p:sp>
        <p:nvSpPr>
          <p:cNvPr id="3" name="Content Placeholder 2">
            <a:extLst>
              <a:ext uri="{FF2B5EF4-FFF2-40B4-BE49-F238E27FC236}">
                <a16:creationId xmlns:a16="http://schemas.microsoft.com/office/drawing/2014/main" id="{51238CE6-AD2F-2189-586E-C8606F4F71DF}"/>
              </a:ext>
            </a:extLst>
          </p:cNvPr>
          <p:cNvSpPr>
            <a:spLocks noGrp="1"/>
          </p:cNvSpPr>
          <p:nvPr>
            <p:ph idx="1"/>
          </p:nvPr>
        </p:nvSpPr>
        <p:spPr>
          <a:xfrm>
            <a:off x="838200" y="1371600"/>
            <a:ext cx="10515600" cy="4805363"/>
          </a:xfrm>
        </p:spPr>
        <p:txBody>
          <a:bodyPr>
            <a:normAutofit/>
          </a:bodyPr>
          <a:lstStyle/>
          <a:p>
            <a:pPr marL="0" indent="0">
              <a:buNone/>
            </a:pPr>
            <a:r>
              <a:rPr lang="en-US" dirty="0"/>
              <a:t>A broadcaster, in the traditional sense, refers to an organization or entity responsible for transmitting audio or visual content via wireless means for public reception</a:t>
            </a:r>
          </a:p>
          <a:p>
            <a:pPr marL="0" indent="0">
              <a:buNone/>
            </a:pPr>
            <a:r>
              <a:rPr lang="en-US" dirty="0"/>
              <a:t>Traditional broadcasters use radio waves or satellite systems to distribute their transmissions, and they typically operate within regulated frameworks to ensure proper use of broadcast frequencies and compliance with content standards</a:t>
            </a:r>
          </a:p>
          <a:p>
            <a:pPr marL="0" indent="0">
              <a:buNone/>
            </a:pPr>
            <a:r>
              <a:rPr lang="en-US" dirty="0"/>
              <a:t>Art. 2, 3, 4  provide scope of beneficiaries..</a:t>
            </a:r>
          </a:p>
        </p:txBody>
      </p:sp>
      <p:sp>
        <p:nvSpPr>
          <p:cNvPr id="4" name="Slide Number Placeholder 3">
            <a:extLst>
              <a:ext uri="{FF2B5EF4-FFF2-40B4-BE49-F238E27FC236}">
                <a16:creationId xmlns:a16="http://schemas.microsoft.com/office/drawing/2014/main" id="{3DD601DE-94D8-A54F-BCC0-B0BE4B67FD8E}"/>
              </a:ext>
            </a:extLst>
          </p:cNvPr>
          <p:cNvSpPr>
            <a:spLocks noGrp="1"/>
          </p:cNvSpPr>
          <p:nvPr>
            <p:ph type="sldNum" sz="quarter" idx="12"/>
          </p:nvPr>
        </p:nvSpPr>
        <p:spPr/>
        <p:txBody>
          <a:bodyPr/>
          <a:lstStyle/>
          <a:p>
            <a:fld id="{90E7167D-2CC2-4B4F-AD26-FCA442787029}" type="slidenum">
              <a:rPr lang="es-ES" smtClean="0"/>
              <a:t>2</a:t>
            </a:fld>
            <a:endParaRPr lang="es-ES"/>
          </a:p>
        </p:txBody>
      </p:sp>
    </p:spTree>
    <p:extLst>
      <p:ext uri="{BB962C8B-B14F-4D97-AF65-F5344CB8AC3E}">
        <p14:creationId xmlns:p14="http://schemas.microsoft.com/office/powerpoint/2010/main" val="191209714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87F8F8-CA00-EB4E-B794-9D848DD3A6E5}"/>
              </a:ext>
            </a:extLst>
          </p:cNvPr>
          <p:cNvSpPr>
            <a:spLocks noGrp="1"/>
          </p:cNvSpPr>
          <p:nvPr>
            <p:ph type="title"/>
          </p:nvPr>
        </p:nvSpPr>
        <p:spPr/>
        <p:txBody>
          <a:bodyPr/>
          <a:lstStyle/>
          <a:p>
            <a:r>
              <a:rPr lang="es-CL" dirty="0"/>
              <a:t>PROTECTION OF CONTENT MATTER ART-1</a:t>
            </a:r>
            <a:endParaRPr lang="en-US" dirty="0"/>
          </a:p>
        </p:txBody>
      </p:sp>
      <p:graphicFrame>
        <p:nvGraphicFramePr>
          <p:cNvPr id="6" name="Content Placeholder 5">
            <a:extLst>
              <a:ext uri="{FF2B5EF4-FFF2-40B4-BE49-F238E27FC236}">
                <a16:creationId xmlns:a16="http://schemas.microsoft.com/office/drawing/2014/main" id="{C77E9369-755B-89D0-87B7-BB57D10FF26B}"/>
              </a:ext>
            </a:extLst>
          </p:cNvPr>
          <p:cNvGraphicFramePr>
            <a:graphicFrameLocks noGrp="1"/>
          </p:cNvGraphicFramePr>
          <p:nvPr>
            <p:ph idx="1"/>
            <p:extLst>
              <p:ext uri="{D42A27DB-BD31-4B8C-83A1-F6EECF244321}">
                <p14:modId xmlns:p14="http://schemas.microsoft.com/office/powerpoint/2010/main" val="1901115393"/>
              </p:ext>
            </p:extLst>
          </p:nvPr>
        </p:nvGraphicFramePr>
        <p:xfrm>
          <a:off x="620486" y="1327759"/>
          <a:ext cx="10330543" cy="4409012"/>
        </p:xfrm>
        <a:graphic>
          <a:graphicData uri="http://schemas.openxmlformats.org/drawingml/2006/table">
            <a:tbl>
              <a:tblPr bandRow="1"/>
              <a:tblGrid>
                <a:gridCol w="5211088">
                  <a:extLst>
                    <a:ext uri="{9D8B030D-6E8A-4147-A177-3AD203B41FA5}">
                      <a16:colId xmlns:a16="http://schemas.microsoft.com/office/drawing/2014/main" val="1468022504"/>
                    </a:ext>
                  </a:extLst>
                </a:gridCol>
                <a:gridCol w="5119455">
                  <a:extLst>
                    <a:ext uri="{9D8B030D-6E8A-4147-A177-3AD203B41FA5}">
                      <a16:colId xmlns:a16="http://schemas.microsoft.com/office/drawing/2014/main" val="971393018"/>
                    </a:ext>
                  </a:extLst>
                </a:gridCol>
              </a:tblGrid>
              <a:tr h="4409012">
                <a:tc>
                  <a:txBody>
                    <a:bodyPr/>
                    <a:lstStyle/>
                    <a:p>
                      <a:pPr>
                        <a:lnSpc>
                          <a:spcPct val="150000"/>
                        </a:lnSpc>
                        <a:buNone/>
                      </a:pPr>
                      <a:r>
                        <a:rPr lang="en-US" sz="1100" dirty="0">
                          <a:effectLst/>
                          <a:latin typeface="Arial" panose="020B0604020202020204" pitchFamily="34" charset="0"/>
                          <a:ea typeface="SimSun" panose="02010600030101010101" pitchFamily="2" charset="-122"/>
                        </a:rPr>
                        <a:t>(6)	</a:t>
                      </a:r>
                      <a:r>
                        <a:rPr lang="en-US" sz="2000" dirty="0">
                          <a:effectLst/>
                          <a:latin typeface="Arial" panose="020B0604020202020204" pitchFamily="34" charset="0"/>
                          <a:ea typeface="SimSun" panose="02010600030101010101" pitchFamily="2" charset="-122"/>
                        </a:rPr>
                        <a:t>The Berne Convention, the WCT, the WPPT, and the BTAP are, when relevant, applicable to protection based on copyright or related rights under this Treaty, including the provisions of Articles 10(1), 10(2), and 17.</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nSpc>
                          <a:spcPct val="150000"/>
                        </a:lnSpc>
                        <a:buNone/>
                      </a:pPr>
                      <a:r>
                        <a:rPr lang="en-US" sz="1100" dirty="0">
                          <a:effectLst/>
                          <a:latin typeface="Arial" panose="020B0604020202020204" pitchFamily="34" charset="0"/>
                          <a:ea typeface="SimSun" panose="02010600030101010101" pitchFamily="2" charset="-122"/>
                        </a:rPr>
                        <a:t> </a:t>
                      </a:r>
                      <a:r>
                        <a:rPr lang="en-US" sz="2000" dirty="0">
                          <a:effectLst/>
                          <a:latin typeface="Arial" panose="020B0604020202020204" pitchFamily="34" charset="0"/>
                          <a:ea typeface="SimSun" panose="02010600030101010101" pitchFamily="2" charset="-122"/>
                        </a:rPr>
                        <a:t>add final paragraph </a:t>
                      </a:r>
                    </a:p>
                    <a:p>
                      <a:pPr>
                        <a:lnSpc>
                          <a:spcPct val="150000"/>
                        </a:lnSpc>
                        <a:buNone/>
                      </a:pPr>
                      <a:r>
                        <a:rPr lang="en-US" sz="2000" dirty="0">
                          <a:solidFill>
                            <a:srgbClr val="FF0000"/>
                          </a:solidFill>
                          <a:effectLst/>
                          <a:latin typeface="Arial" panose="020B0604020202020204" pitchFamily="34" charset="0"/>
                          <a:ea typeface="SimSun" panose="02010600030101010101" pitchFamily="2" charset="-122"/>
                        </a:rPr>
                        <a:t>..</a:t>
                      </a:r>
                      <a:r>
                        <a:rPr lang="en-US" sz="2000" dirty="0"/>
                        <a:t> </a:t>
                      </a:r>
                      <a:r>
                        <a:rPr lang="en-US" sz="2000" dirty="0">
                          <a:solidFill>
                            <a:srgbClr val="FF0000"/>
                          </a:solidFill>
                        </a:rPr>
                        <a:t>“Nothing in this instrument creates the obligation to comply with obligations established in the treaties referred to in paragraph 6, for non-member countries of such treaties</a:t>
                      </a:r>
                      <a:r>
                        <a:rPr lang="en-US" sz="1100" dirty="0"/>
                        <a:t>.”</a:t>
                      </a:r>
                      <a:endParaRPr lang="en-US" sz="1100" dirty="0">
                        <a:solidFill>
                          <a:srgbClr val="FF0000"/>
                        </a:solidFill>
                        <a:effectLst/>
                        <a:latin typeface="Arial" panose="020B0604020202020204" pitchFamily="34" charset="0"/>
                        <a:ea typeface="SimSun"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336171400"/>
                  </a:ext>
                </a:extLst>
              </a:tr>
            </a:tbl>
          </a:graphicData>
        </a:graphic>
      </p:graphicFrame>
      <p:sp>
        <p:nvSpPr>
          <p:cNvPr id="4" name="Slide Number Placeholder 3">
            <a:extLst>
              <a:ext uri="{FF2B5EF4-FFF2-40B4-BE49-F238E27FC236}">
                <a16:creationId xmlns:a16="http://schemas.microsoft.com/office/drawing/2014/main" id="{A5A0ABF9-6A61-0EBA-2D4D-A89123B3DE54}"/>
              </a:ext>
            </a:extLst>
          </p:cNvPr>
          <p:cNvSpPr>
            <a:spLocks noGrp="1"/>
          </p:cNvSpPr>
          <p:nvPr>
            <p:ph type="sldNum" sz="quarter" idx="12"/>
          </p:nvPr>
        </p:nvSpPr>
        <p:spPr/>
        <p:txBody>
          <a:bodyPr/>
          <a:lstStyle/>
          <a:p>
            <a:fld id="{90E7167D-2CC2-4B4F-AD26-FCA442787029}" type="slidenum">
              <a:rPr lang="es-ES" smtClean="0"/>
              <a:t>20</a:t>
            </a:fld>
            <a:endParaRPr lang="es-ES"/>
          </a:p>
        </p:txBody>
      </p:sp>
    </p:spTree>
    <p:extLst>
      <p:ext uri="{BB962C8B-B14F-4D97-AF65-F5344CB8AC3E}">
        <p14:creationId xmlns:p14="http://schemas.microsoft.com/office/powerpoint/2010/main" val="138453020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4BEC750-EB99-7AA8-7FE4-C4F099A158C8}"/>
              </a:ext>
            </a:extLst>
          </p:cNvPr>
          <p:cNvSpPr>
            <a:spLocks noGrp="1"/>
          </p:cNvSpPr>
          <p:nvPr>
            <p:ph type="title"/>
          </p:nvPr>
        </p:nvSpPr>
        <p:spPr/>
        <p:txBody>
          <a:bodyPr/>
          <a:lstStyle/>
          <a:p>
            <a:r>
              <a:rPr lang="es-ES" dirty="0"/>
              <a:t>Art. 17 PROVISIONS ON ENFORCEMENT </a:t>
            </a:r>
          </a:p>
        </p:txBody>
      </p:sp>
      <p:sp>
        <p:nvSpPr>
          <p:cNvPr id="3" name="Marcador de contenido 2">
            <a:extLst>
              <a:ext uri="{FF2B5EF4-FFF2-40B4-BE49-F238E27FC236}">
                <a16:creationId xmlns:a16="http://schemas.microsoft.com/office/drawing/2014/main" id="{8452FA93-87DF-9AD8-1654-C6B712738E53}"/>
              </a:ext>
            </a:extLst>
          </p:cNvPr>
          <p:cNvSpPr>
            <a:spLocks noGrp="1"/>
          </p:cNvSpPr>
          <p:nvPr>
            <p:ph idx="1"/>
          </p:nvPr>
        </p:nvSpPr>
        <p:spPr/>
        <p:txBody>
          <a:bodyPr>
            <a:normAutofit/>
          </a:bodyPr>
          <a:lstStyle/>
          <a:p>
            <a:pPr marL="0" indent="0">
              <a:buNone/>
            </a:pPr>
            <a:endParaRPr lang="en-US" dirty="0"/>
          </a:p>
          <a:p>
            <a:r>
              <a:rPr lang="en-US" dirty="0"/>
              <a:t>	</a:t>
            </a:r>
          </a:p>
          <a:p>
            <a:endParaRPr lang="en-US" dirty="0"/>
          </a:p>
          <a:p>
            <a:endParaRPr lang="es-ES" dirty="0"/>
          </a:p>
        </p:txBody>
      </p:sp>
      <p:pic>
        <p:nvPicPr>
          <p:cNvPr id="4" name="Imagen 3">
            <a:extLst>
              <a:ext uri="{FF2B5EF4-FFF2-40B4-BE49-F238E27FC236}">
                <a16:creationId xmlns:a16="http://schemas.microsoft.com/office/drawing/2014/main" id="{0B5C40E7-B99B-4E26-2160-FB99BA351BD8}"/>
              </a:ext>
            </a:extLst>
          </p:cNvPr>
          <p:cNvPicPr>
            <a:picLocks noChangeAspect="1"/>
          </p:cNvPicPr>
          <p:nvPr/>
        </p:nvPicPr>
        <p:blipFill>
          <a:blip r:embed="rId2"/>
          <a:stretch>
            <a:fillRect/>
          </a:stretch>
        </p:blipFill>
        <p:spPr>
          <a:xfrm>
            <a:off x="9308877" y="5592510"/>
            <a:ext cx="2426418" cy="719390"/>
          </a:xfrm>
          <a:prstGeom prst="rect">
            <a:avLst/>
          </a:prstGeom>
        </p:spPr>
      </p:pic>
      <p:sp>
        <p:nvSpPr>
          <p:cNvPr id="5" name="Marcador de número de diapositiva 4">
            <a:extLst>
              <a:ext uri="{FF2B5EF4-FFF2-40B4-BE49-F238E27FC236}">
                <a16:creationId xmlns:a16="http://schemas.microsoft.com/office/drawing/2014/main" id="{0FEDAEDA-E300-1A17-6F57-2E6E5CDAABAD}"/>
              </a:ext>
            </a:extLst>
          </p:cNvPr>
          <p:cNvSpPr>
            <a:spLocks noGrp="1"/>
          </p:cNvSpPr>
          <p:nvPr>
            <p:ph type="sldNum" sz="quarter" idx="12"/>
          </p:nvPr>
        </p:nvSpPr>
        <p:spPr/>
        <p:txBody>
          <a:bodyPr/>
          <a:lstStyle/>
          <a:p>
            <a:fld id="{90E7167D-2CC2-4B4F-AD26-FCA442787029}" type="slidenum">
              <a:rPr lang="es-ES" smtClean="0"/>
              <a:t>21</a:t>
            </a:fld>
            <a:endParaRPr lang="es-ES"/>
          </a:p>
        </p:txBody>
      </p:sp>
      <p:graphicFrame>
        <p:nvGraphicFramePr>
          <p:cNvPr id="6" name="Tabla 5">
            <a:extLst>
              <a:ext uri="{FF2B5EF4-FFF2-40B4-BE49-F238E27FC236}">
                <a16:creationId xmlns:a16="http://schemas.microsoft.com/office/drawing/2014/main" id="{A7501A2D-AD4D-6C08-4F31-F99AC02828D5}"/>
              </a:ext>
            </a:extLst>
          </p:cNvPr>
          <p:cNvGraphicFramePr>
            <a:graphicFrameLocks noGrp="1"/>
          </p:cNvGraphicFramePr>
          <p:nvPr>
            <p:extLst>
              <p:ext uri="{D42A27DB-BD31-4B8C-83A1-F6EECF244321}">
                <p14:modId xmlns:p14="http://schemas.microsoft.com/office/powerpoint/2010/main" val="1498718045"/>
              </p:ext>
            </p:extLst>
          </p:nvPr>
        </p:nvGraphicFramePr>
        <p:xfrm>
          <a:off x="1371600" y="2017300"/>
          <a:ext cx="9296400" cy="4101466"/>
        </p:xfrm>
        <a:graphic>
          <a:graphicData uri="http://schemas.openxmlformats.org/drawingml/2006/table">
            <a:tbl>
              <a:tblPr firstRow="1" firstCol="1" bandRow="1"/>
              <a:tblGrid>
                <a:gridCol w="4648200">
                  <a:extLst>
                    <a:ext uri="{9D8B030D-6E8A-4147-A177-3AD203B41FA5}">
                      <a16:colId xmlns:a16="http://schemas.microsoft.com/office/drawing/2014/main" val="81817369"/>
                    </a:ext>
                  </a:extLst>
                </a:gridCol>
                <a:gridCol w="4648200">
                  <a:extLst>
                    <a:ext uri="{9D8B030D-6E8A-4147-A177-3AD203B41FA5}">
                      <a16:colId xmlns:a16="http://schemas.microsoft.com/office/drawing/2014/main" val="182771062"/>
                    </a:ext>
                  </a:extLst>
                </a:gridCol>
              </a:tblGrid>
              <a:tr h="0">
                <a:tc>
                  <a:txBody>
                    <a:bodyPr/>
                    <a:lstStyle/>
                    <a:p>
                      <a:pPr>
                        <a:lnSpc>
                          <a:spcPct val="115000"/>
                        </a:lnSpc>
                        <a:spcAft>
                          <a:spcPts val="800"/>
                        </a:spcAft>
                        <a:buNone/>
                      </a:pPr>
                      <a:r>
                        <a:rPr lang="en-US" sz="1600" b="1" kern="100">
                          <a:effectLst/>
                          <a:latin typeface="Aptos" panose="020B0004020202020204" pitchFamily="34" charset="0"/>
                          <a:ea typeface="Aptos" panose="020B0004020202020204" pitchFamily="34" charset="0"/>
                          <a:cs typeface="Times New Roman" panose="02020603050405020304" pitchFamily="18" charset="0"/>
                        </a:rPr>
                        <a:t>Text</a:t>
                      </a:r>
                      <a:endParaRPr lang="es-ES" sz="16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nSpc>
                          <a:spcPct val="115000"/>
                        </a:lnSpc>
                        <a:spcAft>
                          <a:spcPts val="800"/>
                        </a:spcAft>
                        <a:buNone/>
                      </a:pPr>
                      <a:r>
                        <a:rPr lang="en-GB" sz="1600" b="1" kern="100">
                          <a:effectLst/>
                          <a:latin typeface="Aptos" panose="020B0004020202020204" pitchFamily="34" charset="0"/>
                          <a:ea typeface="Aptos" panose="020B0004020202020204" pitchFamily="34" charset="0"/>
                          <a:cs typeface="Times New Roman" panose="02020603050405020304" pitchFamily="18" charset="0"/>
                        </a:rPr>
                        <a:t>Proposal</a:t>
                      </a:r>
                      <a:endParaRPr lang="es-ES" sz="16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4096672039"/>
                  </a:ext>
                </a:extLst>
              </a:tr>
              <a:tr h="0">
                <a:tc>
                  <a:txBody>
                    <a:bodyPr/>
                    <a:lstStyle/>
                    <a:p>
                      <a:pPr algn="just">
                        <a:lnSpc>
                          <a:spcPct val="115000"/>
                        </a:lnSpc>
                        <a:spcAft>
                          <a:spcPts val="800"/>
                        </a:spcAft>
                        <a:buNone/>
                      </a:pPr>
                      <a:r>
                        <a:rPr lang="en-US" sz="1600" kern="100">
                          <a:effectLst/>
                          <a:latin typeface="Aptos" panose="020B0004020202020204" pitchFamily="34" charset="0"/>
                          <a:ea typeface="Aptos" panose="020B0004020202020204" pitchFamily="34" charset="0"/>
                          <a:cs typeface="Times New Roman" panose="02020603050405020304" pitchFamily="18" charset="0"/>
                        </a:rPr>
                        <a:t>(4)	The length of the time during which a broadcasting organization may, after an act infringing the rights or protection laid down in this Treaty, take legal action or bring charges against the infringing person or organization is a matter of the domestic legislation of the Contracting Parties.</a:t>
                      </a:r>
                      <a:endParaRPr lang="es-ES" sz="1600" kern="100">
                        <a:effectLst/>
                        <a:latin typeface="Aptos" panose="020B0004020202020204" pitchFamily="34" charset="0"/>
                        <a:ea typeface="Aptos" panose="020B0004020202020204" pitchFamily="34" charset="0"/>
                        <a:cs typeface="Times New Roman" panose="02020603050405020304" pitchFamily="18" charset="0"/>
                      </a:endParaRPr>
                    </a:p>
                    <a:p>
                      <a:pPr algn="just">
                        <a:lnSpc>
                          <a:spcPct val="115000"/>
                        </a:lnSpc>
                        <a:spcAft>
                          <a:spcPts val="800"/>
                        </a:spcAft>
                        <a:buNone/>
                      </a:pPr>
                      <a:r>
                        <a:rPr lang="en-US" sz="1600" kern="100">
                          <a:effectLst/>
                          <a:latin typeface="Aptos" panose="020B0004020202020204" pitchFamily="34" charset="0"/>
                          <a:ea typeface="Aptos" panose="020B0004020202020204" pitchFamily="34" charset="0"/>
                          <a:cs typeface="Times New Roman" panose="02020603050405020304" pitchFamily="18" charset="0"/>
                        </a:rPr>
                        <a:t>(5)	Contracting Parties shall, in a notification deposited with the Director General of WIPO, provide information on the time referred to in paragraph (4).  The notification shall contain a reference to the relevant provisions of the national law. </a:t>
                      </a:r>
                      <a:endParaRPr lang="es-ES" sz="1600" kern="100">
                        <a:effectLst/>
                        <a:latin typeface="Aptos" panose="020B0004020202020204" pitchFamily="34" charset="0"/>
                        <a:ea typeface="Aptos" panose="020B0004020202020204" pitchFamily="34" charset="0"/>
                        <a:cs typeface="Times New Roman" panose="02020603050405020304" pitchFamily="18" charset="0"/>
                      </a:endParaRPr>
                    </a:p>
                    <a:p>
                      <a:pPr algn="just">
                        <a:lnSpc>
                          <a:spcPct val="115000"/>
                        </a:lnSpc>
                        <a:spcAft>
                          <a:spcPts val="800"/>
                        </a:spcAft>
                        <a:buNone/>
                      </a:pPr>
                      <a:r>
                        <a:rPr lang="en-GB" sz="1600" kern="100">
                          <a:effectLst/>
                          <a:latin typeface="Aptos" panose="020B0004020202020204" pitchFamily="34" charset="0"/>
                          <a:ea typeface="Aptos" panose="020B0004020202020204" pitchFamily="34" charset="0"/>
                          <a:cs typeface="Times New Roman" panose="02020603050405020304" pitchFamily="18" charset="0"/>
                        </a:rPr>
                        <a:t> </a:t>
                      </a:r>
                      <a:endParaRPr lang="es-ES" sz="16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just">
                        <a:lnSpc>
                          <a:spcPct val="115000"/>
                        </a:lnSpc>
                        <a:spcAft>
                          <a:spcPts val="800"/>
                        </a:spcAft>
                        <a:buNone/>
                      </a:pPr>
                      <a:r>
                        <a:rPr lang="en-US" sz="1600" kern="100" dirty="0">
                          <a:effectLst/>
                          <a:latin typeface="Aptos" panose="020B0004020202020204" pitchFamily="34" charset="0"/>
                          <a:ea typeface="Aptos" panose="020B0004020202020204" pitchFamily="34" charset="0"/>
                          <a:cs typeface="Times New Roman" panose="02020603050405020304" pitchFamily="18" charset="0"/>
                        </a:rPr>
                        <a:t>Add  final paragraph (4</a:t>
                      </a:r>
                      <a:r>
                        <a:rPr lang="en-US" sz="1600" kern="100" dirty="0">
                          <a:solidFill>
                            <a:srgbClr val="FF0000"/>
                          </a:solidFill>
                          <a:effectLst/>
                          <a:latin typeface="Aptos" panose="020B0004020202020204" pitchFamily="34" charset="0"/>
                          <a:ea typeface="Aptos" panose="020B0004020202020204" pitchFamily="34" charset="0"/>
                          <a:cs typeface="Times New Roman" panose="02020603050405020304" pitchFamily="18" charset="0"/>
                        </a:rPr>
                        <a:t>)  </a:t>
                      </a:r>
                      <a:r>
                        <a:rPr lang="en-US" sz="1600" kern="100" dirty="0" err="1">
                          <a:solidFill>
                            <a:srgbClr val="FF0000"/>
                          </a:solidFill>
                          <a:effectLst/>
                          <a:latin typeface="Aptos" panose="020B0004020202020204" pitchFamily="34" charset="0"/>
                          <a:ea typeface="Aptos" panose="020B0004020202020204" pitchFamily="34" charset="0"/>
                          <a:cs typeface="Times New Roman" panose="02020603050405020304" pitchFamily="18" charset="0"/>
                        </a:rPr>
                        <a:t>Notwhistanding</a:t>
                      </a:r>
                      <a:r>
                        <a:rPr lang="en-US" sz="1600" kern="100" dirty="0">
                          <a:solidFill>
                            <a:srgbClr val="FF0000"/>
                          </a:solidFill>
                          <a:effectLst/>
                          <a:latin typeface="Aptos" panose="020B0004020202020204" pitchFamily="34" charset="0"/>
                          <a:ea typeface="Aptos" panose="020B0004020202020204" pitchFamily="34" charset="0"/>
                          <a:cs typeface="Times New Roman" panose="02020603050405020304" pitchFamily="18" charset="0"/>
                        </a:rPr>
                        <a:t>, it </a:t>
                      </a:r>
                      <a:r>
                        <a:rPr lang="en-US" sz="1600" i="1" kern="100" dirty="0">
                          <a:solidFill>
                            <a:srgbClr val="FF0000"/>
                          </a:solidFill>
                          <a:effectLst/>
                          <a:latin typeface="Aptos" panose="020B0004020202020204" pitchFamily="34" charset="0"/>
                          <a:ea typeface="Aptos" panose="020B0004020202020204" pitchFamily="34" charset="0"/>
                          <a:cs typeface="Times New Roman" panose="02020603050405020304" pitchFamily="18" charset="0"/>
                        </a:rPr>
                        <a:t>shall last  no longer than the end of a period of  5   years computed from the end of the year in which took place the first transmission of the  program carrying signal </a:t>
                      </a:r>
                      <a:endParaRPr lang="es-ES" sz="1600" kern="100" dirty="0">
                        <a:solidFill>
                          <a:srgbClr val="FF0000"/>
                        </a:solidFill>
                        <a:effectLst/>
                        <a:latin typeface="Aptos" panose="020B0004020202020204" pitchFamily="34" charset="0"/>
                        <a:ea typeface="Aptos" panose="020B0004020202020204" pitchFamily="34" charset="0"/>
                        <a:cs typeface="Times New Roman" panose="02020603050405020304" pitchFamily="18" charset="0"/>
                      </a:endParaRPr>
                    </a:p>
                    <a:p>
                      <a:pPr algn="just">
                        <a:lnSpc>
                          <a:spcPct val="115000"/>
                        </a:lnSpc>
                        <a:spcAft>
                          <a:spcPts val="800"/>
                        </a:spcAft>
                        <a:buNone/>
                      </a:pPr>
                      <a:r>
                        <a:rPr lang="en-GB" sz="1600" kern="100" dirty="0">
                          <a:effectLst/>
                          <a:latin typeface="Aptos" panose="020B0004020202020204" pitchFamily="34" charset="0"/>
                          <a:ea typeface="Aptos" panose="020B0004020202020204" pitchFamily="34" charset="0"/>
                          <a:cs typeface="Times New Roman" panose="02020603050405020304" pitchFamily="18" charset="0"/>
                        </a:rPr>
                        <a:t> </a:t>
                      </a:r>
                      <a:endParaRPr lang="es-ES" sz="16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831275781"/>
                  </a:ext>
                </a:extLst>
              </a:tr>
            </a:tbl>
          </a:graphicData>
        </a:graphic>
      </p:graphicFrame>
    </p:spTree>
    <p:extLst>
      <p:ext uri="{BB962C8B-B14F-4D97-AF65-F5344CB8AC3E}">
        <p14:creationId xmlns:p14="http://schemas.microsoft.com/office/powerpoint/2010/main" val="20652092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7FC5942-190D-1F64-4409-90E1EEE30D17}"/>
              </a:ext>
            </a:extLst>
          </p:cNvPr>
          <p:cNvSpPr>
            <a:spLocks noGrp="1"/>
          </p:cNvSpPr>
          <p:nvPr>
            <p:ph type="title"/>
          </p:nvPr>
        </p:nvSpPr>
        <p:spPr/>
        <p:txBody>
          <a:bodyPr/>
          <a:lstStyle/>
          <a:p>
            <a:r>
              <a:rPr lang="en-US" sz="4400" b="1" dirty="0">
                <a:effectLst/>
                <a:latin typeface="Times New Roman" panose="02020603050405020304" pitchFamily="18" charset="0"/>
                <a:ea typeface="Aptos" panose="020B0004020202020204" pitchFamily="34" charset="0"/>
              </a:rPr>
              <a:t>Art. 2  Definition of Broadcasting O.</a:t>
            </a:r>
            <a:endParaRPr lang="es-ES" dirty="0"/>
          </a:p>
        </p:txBody>
      </p:sp>
      <p:graphicFrame>
        <p:nvGraphicFramePr>
          <p:cNvPr id="6" name="Marcador de contenido 5">
            <a:extLst>
              <a:ext uri="{FF2B5EF4-FFF2-40B4-BE49-F238E27FC236}">
                <a16:creationId xmlns:a16="http://schemas.microsoft.com/office/drawing/2014/main" id="{4C261BFC-754B-0D9A-8646-5D20BD8ECEB0}"/>
              </a:ext>
            </a:extLst>
          </p:cNvPr>
          <p:cNvGraphicFramePr>
            <a:graphicFrameLocks noGrp="1"/>
          </p:cNvGraphicFramePr>
          <p:nvPr>
            <p:ph idx="1"/>
            <p:extLst>
              <p:ext uri="{D42A27DB-BD31-4B8C-83A1-F6EECF244321}">
                <p14:modId xmlns:p14="http://schemas.microsoft.com/office/powerpoint/2010/main" val="2913264942"/>
              </p:ext>
            </p:extLst>
          </p:nvPr>
        </p:nvGraphicFramePr>
        <p:xfrm>
          <a:off x="1038225" y="1708024"/>
          <a:ext cx="9791700" cy="4381500"/>
        </p:xfrm>
        <a:graphic>
          <a:graphicData uri="http://schemas.openxmlformats.org/drawingml/2006/table">
            <a:tbl>
              <a:tblPr firstRow="1" firstCol="1" bandRow="1"/>
              <a:tblGrid>
                <a:gridCol w="4895850">
                  <a:extLst>
                    <a:ext uri="{9D8B030D-6E8A-4147-A177-3AD203B41FA5}">
                      <a16:colId xmlns:a16="http://schemas.microsoft.com/office/drawing/2014/main" val="1465271214"/>
                    </a:ext>
                  </a:extLst>
                </a:gridCol>
                <a:gridCol w="4895850">
                  <a:extLst>
                    <a:ext uri="{9D8B030D-6E8A-4147-A177-3AD203B41FA5}">
                      <a16:colId xmlns:a16="http://schemas.microsoft.com/office/drawing/2014/main" val="3291059368"/>
                    </a:ext>
                  </a:extLst>
                </a:gridCol>
              </a:tblGrid>
              <a:tr h="0">
                <a:tc>
                  <a:txBody>
                    <a:bodyPr/>
                    <a:lstStyle/>
                    <a:p>
                      <a:pPr>
                        <a:lnSpc>
                          <a:spcPct val="115000"/>
                        </a:lnSpc>
                        <a:spcAft>
                          <a:spcPts val="800"/>
                        </a:spcAft>
                        <a:buNone/>
                      </a:pPr>
                      <a:r>
                        <a:rPr lang="en-US" sz="1200" b="1" kern="100" dirty="0">
                          <a:effectLst/>
                          <a:latin typeface="Aptos" panose="020B0004020202020204" pitchFamily="34" charset="0"/>
                          <a:ea typeface="Aptos" panose="020B0004020202020204" pitchFamily="34" charset="0"/>
                          <a:cs typeface="Times New Roman" panose="02020603050405020304" pitchFamily="18" charset="0"/>
                        </a:rPr>
                        <a:t>Text 2.a</a:t>
                      </a:r>
                      <a:endParaRPr lang="es-ES" sz="1200" kern="100" dirty="0">
                        <a:effectLst/>
                        <a:latin typeface="Aptos" panose="020B0004020202020204" pitchFamily="34" charset="0"/>
                        <a:ea typeface="Aptos" panose="020B0004020202020204" pitchFamily="34" charset="0"/>
                        <a:cs typeface="Times New Roman" panose="02020603050405020304" pitchFamily="18" charset="0"/>
                      </a:endParaRPr>
                    </a:p>
                  </a:txBody>
                  <a:tcPr marL="40734" marR="4073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nSpc>
                          <a:spcPct val="115000"/>
                        </a:lnSpc>
                        <a:spcAft>
                          <a:spcPts val="800"/>
                        </a:spcAft>
                        <a:buNone/>
                      </a:pPr>
                      <a:r>
                        <a:rPr lang="en-GB" sz="1200" b="1" kern="100" dirty="0">
                          <a:effectLst/>
                          <a:latin typeface="Aptos" panose="020B0004020202020204" pitchFamily="34" charset="0"/>
                          <a:ea typeface="Aptos" panose="020B0004020202020204" pitchFamily="34" charset="0"/>
                          <a:cs typeface="Times New Roman" panose="02020603050405020304" pitchFamily="18" charset="0"/>
                        </a:rPr>
                        <a:t>Proposal</a:t>
                      </a:r>
                      <a:endParaRPr lang="es-ES" sz="1200" b="1" kern="100" dirty="0">
                        <a:effectLst/>
                        <a:latin typeface="Aptos" panose="020B0004020202020204" pitchFamily="34" charset="0"/>
                        <a:ea typeface="Aptos" panose="020B0004020202020204" pitchFamily="34" charset="0"/>
                        <a:cs typeface="Times New Roman" panose="02020603050405020304" pitchFamily="18" charset="0"/>
                      </a:endParaRPr>
                    </a:p>
                  </a:txBody>
                  <a:tcPr marL="40734" marR="4073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279873041"/>
                  </a:ext>
                </a:extLst>
              </a:tr>
              <a:tr h="2762627">
                <a:tc>
                  <a:txBody>
                    <a:bodyPr/>
                    <a:lstStyle/>
                    <a:p>
                      <a:pPr algn="just">
                        <a:lnSpc>
                          <a:spcPct val="115000"/>
                        </a:lnSpc>
                        <a:spcAft>
                          <a:spcPts val="800"/>
                        </a:spcAft>
                        <a:buNone/>
                      </a:pPr>
                      <a:r>
                        <a:rPr lang="en-US" sz="1200" kern="100" dirty="0">
                          <a:effectLst/>
                          <a:latin typeface="Aptos" panose="020B0004020202020204" pitchFamily="34" charset="0"/>
                          <a:ea typeface="Aptos" panose="020B0004020202020204" pitchFamily="34" charset="0"/>
                          <a:cs typeface="Times New Roman" panose="02020603050405020304" pitchFamily="18" charset="0"/>
                        </a:rPr>
                        <a:t>“broadcasting organization” means the legal entity that takes the initiative and has the editorial responsibility for the transmission</a:t>
                      </a:r>
                      <a:r>
                        <a:rPr lang="en-US" sz="1200" strike="sngStrike" kern="100" dirty="0">
                          <a:effectLst/>
                          <a:latin typeface="Aptos" panose="020B0004020202020204" pitchFamily="34" charset="0"/>
                          <a:ea typeface="Aptos" panose="020B0004020202020204" pitchFamily="34" charset="0"/>
                          <a:cs typeface="Times New Roman" panose="02020603050405020304" pitchFamily="18" charset="0"/>
                        </a:rPr>
                        <a:t>, by any mean</a:t>
                      </a:r>
                      <a:r>
                        <a:rPr lang="en-US" sz="1200" kern="100" dirty="0">
                          <a:effectLst/>
                          <a:latin typeface="Aptos" panose="020B0004020202020204" pitchFamily="34" charset="0"/>
                          <a:ea typeface="Aptos" panose="020B0004020202020204" pitchFamily="34" charset="0"/>
                          <a:cs typeface="Times New Roman" panose="02020603050405020304" pitchFamily="18" charset="0"/>
                        </a:rPr>
                        <a:t>s, of a </a:t>
                      </a:r>
                      <a:r>
                        <a:rPr lang="en-US" sz="1200" kern="100" dirty="0" err="1">
                          <a:effectLst/>
                          <a:latin typeface="Aptos" panose="020B0004020202020204" pitchFamily="34" charset="0"/>
                          <a:ea typeface="Aptos" panose="020B0004020202020204" pitchFamily="34" charset="0"/>
                          <a:cs typeface="Times New Roman" panose="02020603050405020304" pitchFamily="18" charset="0"/>
                        </a:rPr>
                        <a:t>programme</a:t>
                      </a:r>
                      <a:r>
                        <a:rPr lang="en-US" sz="1200" kern="100" dirty="0">
                          <a:effectLst/>
                          <a:latin typeface="Aptos" panose="020B0004020202020204" pitchFamily="34" charset="0"/>
                          <a:ea typeface="Aptos" panose="020B0004020202020204" pitchFamily="34" charset="0"/>
                          <a:cs typeface="Times New Roman" panose="02020603050405020304" pitchFamily="18" charset="0"/>
                        </a:rPr>
                        <a:t>-carrying signal for reception by the public, including assembling and scheduling the </a:t>
                      </a:r>
                      <a:r>
                        <a:rPr lang="en-US" sz="1200" kern="100" dirty="0" err="1">
                          <a:effectLst/>
                          <a:latin typeface="Aptos" panose="020B0004020202020204" pitchFamily="34" charset="0"/>
                          <a:ea typeface="Aptos" panose="020B0004020202020204" pitchFamily="34" charset="0"/>
                          <a:cs typeface="Times New Roman" panose="02020603050405020304" pitchFamily="18" charset="0"/>
                        </a:rPr>
                        <a:t>programmes</a:t>
                      </a:r>
                      <a:r>
                        <a:rPr lang="en-US" sz="1200" kern="100" dirty="0">
                          <a:effectLst/>
                          <a:latin typeface="Aptos" panose="020B0004020202020204" pitchFamily="34" charset="0"/>
                          <a:ea typeface="Aptos" panose="020B0004020202020204" pitchFamily="34" charset="0"/>
                          <a:cs typeface="Times New Roman" panose="02020603050405020304" pitchFamily="18" charset="0"/>
                        </a:rPr>
                        <a:t> carried on the signal; the </a:t>
                      </a:r>
                      <a:r>
                        <a:rPr lang="en-US" sz="1200" kern="100" dirty="0" err="1">
                          <a:effectLst/>
                          <a:latin typeface="Aptos" panose="020B0004020202020204" pitchFamily="34" charset="0"/>
                          <a:ea typeface="Aptos" panose="020B0004020202020204" pitchFamily="34" charset="0"/>
                          <a:cs typeface="Times New Roman" panose="02020603050405020304" pitchFamily="18" charset="0"/>
                        </a:rPr>
                        <a:t>programmes</a:t>
                      </a:r>
                      <a:r>
                        <a:rPr lang="en-US" sz="1200" kern="100" dirty="0">
                          <a:effectLst/>
                          <a:latin typeface="Aptos" panose="020B0004020202020204" pitchFamily="34" charset="0"/>
                          <a:ea typeface="Aptos" panose="020B0004020202020204" pitchFamily="34" charset="0"/>
                          <a:cs typeface="Times New Roman" panose="02020603050405020304" pitchFamily="18" charset="0"/>
                        </a:rPr>
                        <a:t> of a broadcasting organization form a linear </a:t>
                      </a:r>
                      <a:r>
                        <a:rPr lang="en-US" sz="1200" kern="100" dirty="0" err="1">
                          <a:effectLst/>
                          <a:latin typeface="Aptos" panose="020B0004020202020204" pitchFamily="34" charset="0"/>
                          <a:ea typeface="Aptos" panose="020B0004020202020204" pitchFamily="34" charset="0"/>
                          <a:cs typeface="Times New Roman" panose="02020603050405020304" pitchFamily="18" charset="0"/>
                        </a:rPr>
                        <a:t>programme</a:t>
                      </a:r>
                      <a:r>
                        <a:rPr lang="en-US" sz="1200" kern="100" dirty="0">
                          <a:effectLst/>
                          <a:latin typeface="Aptos" panose="020B0004020202020204" pitchFamily="34" charset="0"/>
                          <a:ea typeface="Aptos" panose="020B0004020202020204" pitchFamily="34" charset="0"/>
                          <a:cs typeface="Times New Roman" panose="02020603050405020304" pitchFamily="18" charset="0"/>
                        </a:rPr>
                        <a:t>-flow; this definition does not affect in any way the definition of broadcasting organizations in the domestic legislation of the Contracting Parties applicable for such purposes that this Treaty does not regulate;”</a:t>
                      </a:r>
                      <a:endParaRPr lang="es-ES" sz="1200" kern="100" dirty="0">
                        <a:effectLst/>
                        <a:latin typeface="Aptos" panose="020B0004020202020204" pitchFamily="34" charset="0"/>
                        <a:ea typeface="Aptos" panose="020B0004020202020204" pitchFamily="34" charset="0"/>
                        <a:cs typeface="Times New Roman" panose="02020603050405020304" pitchFamily="18" charset="0"/>
                      </a:endParaRPr>
                    </a:p>
                    <a:p>
                      <a:pPr>
                        <a:lnSpc>
                          <a:spcPct val="115000"/>
                        </a:lnSpc>
                        <a:spcAft>
                          <a:spcPts val="800"/>
                        </a:spcAft>
                        <a:buNone/>
                      </a:pPr>
                      <a:r>
                        <a:rPr lang="en-GB" sz="1200" kern="100" dirty="0">
                          <a:effectLst/>
                          <a:latin typeface="Aptos" panose="020B0004020202020204" pitchFamily="34" charset="0"/>
                          <a:ea typeface="Aptos" panose="020B0004020202020204" pitchFamily="34" charset="0"/>
                          <a:cs typeface="Times New Roman" panose="02020603050405020304" pitchFamily="18" charset="0"/>
                        </a:rPr>
                        <a:t> </a:t>
                      </a:r>
                    </a:p>
                    <a:p>
                      <a:pPr>
                        <a:lnSpc>
                          <a:spcPct val="115000"/>
                        </a:lnSpc>
                        <a:spcAft>
                          <a:spcPts val="800"/>
                        </a:spcAft>
                        <a:buNone/>
                      </a:pPr>
                      <a:endParaRPr lang="en-GB" sz="1200" kern="100" dirty="0">
                        <a:effectLst/>
                        <a:latin typeface="Aptos" panose="020B0004020202020204" pitchFamily="34" charset="0"/>
                        <a:ea typeface="Aptos" panose="020B0004020202020204" pitchFamily="34" charset="0"/>
                        <a:cs typeface="Times New Roman" panose="02020603050405020304" pitchFamily="18" charset="0"/>
                      </a:endParaRPr>
                    </a:p>
                    <a:p>
                      <a:pPr>
                        <a:lnSpc>
                          <a:spcPct val="115000"/>
                        </a:lnSpc>
                        <a:spcAft>
                          <a:spcPts val="800"/>
                        </a:spcAft>
                        <a:buNone/>
                      </a:pPr>
                      <a:r>
                        <a:rPr lang="en-GB" sz="1200" kern="100" dirty="0">
                          <a:effectLst/>
                          <a:latin typeface="Aptos" panose="020B0004020202020204" pitchFamily="34" charset="0"/>
                          <a:ea typeface="Aptos" panose="020B0004020202020204" pitchFamily="34" charset="0"/>
                          <a:cs typeface="Times New Roman" panose="02020603050405020304" pitchFamily="18" charset="0"/>
                        </a:rPr>
                        <a:t>OPTION TO EXCLUDE  entities that only transmit  </a:t>
                      </a:r>
                      <a:r>
                        <a:rPr lang="en-US" sz="1200" kern="100" dirty="0">
                          <a:effectLst/>
                          <a:latin typeface="Aptos" panose="020B0004020202020204" pitchFamily="34" charset="0"/>
                          <a:ea typeface="Aptos" panose="020B0004020202020204" pitchFamily="34" charset="0"/>
                          <a:cs typeface="Times New Roman" panose="02020603050405020304" pitchFamily="18" charset="0"/>
                        </a:rPr>
                        <a:t>by means of computer networks from the scope of application of this Treaty.  Is in article 3 (6)</a:t>
                      </a:r>
                      <a:endParaRPr lang="es-ES" sz="1200" kern="100" dirty="0">
                        <a:effectLst/>
                        <a:latin typeface="Aptos" panose="020B0004020202020204" pitchFamily="34" charset="0"/>
                        <a:ea typeface="Aptos" panose="020B0004020202020204" pitchFamily="34" charset="0"/>
                        <a:cs typeface="Times New Roman" panose="02020603050405020304" pitchFamily="18" charset="0"/>
                      </a:endParaRPr>
                    </a:p>
                  </a:txBody>
                  <a:tcPr marL="40734" marR="4073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just">
                        <a:lnSpc>
                          <a:spcPct val="115000"/>
                        </a:lnSpc>
                        <a:spcAft>
                          <a:spcPts val="800"/>
                        </a:spcAft>
                        <a:buNone/>
                      </a:pPr>
                      <a:r>
                        <a:rPr lang="en-US" sz="1200" b="1" kern="100" dirty="0">
                          <a:effectLst/>
                          <a:latin typeface="Aptos" panose="020B0004020202020204" pitchFamily="34" charset="0"/>
                          <a:ea typeface="Aptos" panose="020B0004020202020204" pitchFamily="34" charset="0"/>
                          <a:cs typeface="Times New Roman" panose="02020603050405020304" pitchFamily="18" charset="0"/>
                        </a:rPr>
                        <a:t>(a)	</a:t>
                      </a:r>
                      <a:r>
                        <a:rPr lang="en-US" sz="1200" kern="100" dirty="0">
                          <a:effectLst/>
                          <a:latin typeface="Aptos" panose="020B0004020202020204" pitchFamily="34" charset="0"/>
                          <a:ea typeface="Aptos" panose="020B0004020202020204" pitchFamily="34" charset="0"/>
                          <a:cs typeface="Times New Roman" panose="02020603050405020304" pitchFamily="18" charset="0"/>
                        </a:rPr>
                        <a:t>“Broadcasting organization” means a legal entity that takes the initiative and has editorial responsibility for the transmission for the reception by the public  of a program-carrying </a:t>
                      </a:r>
                      <a:r>
                        <a:rPr lang="en-US" sz="1200" kern="100" dirty="0">
                          <a:solidFill>
                            <a:srgbClr val="FF0000"/>
                          </a:solidFill>
                          <a:effectLst/>
                          <a:latin typeface="Aptos" panose="020B0004020202020204" pitchFamily="34" charset="0"/>
                          <a:ea typeface="Aptos" panose="020B0004020202020204" pitchFamily="34" charset="0"/>
                          <a:cs typeface="Times New Roman" panose="02020603050405020304" pitchFamily="18" charset="0"/>
                        </a:rPr>
                        <a:t>signal by wireless means, and may also transmit the same signal simultaneously through other means</a:t>
                      </a:r>
                      <a:r>
                        <a:rPr lang="en-US" sz="1200" b="1" kern="100" dirty="0">
                          <a:effectLst/>
                          <a:latin typeface="Aptos" panose="020B0004020202020204" pitchFamily="34" charset="0"/>
                          <a:ea typeface="Aptos" panose="020B0004020202020204" pitchFamily="34" charset="0"/>
                          <a:cs typeface="Times New Roman" panose="02020603050405020304" pitchFamily="18" charset="0"/>
                        </a:rPr>
                        <a:t> </a:t>
                      </a:r>
                      <a:r>
                        <a:rPr lang="en-US" sz="1200" b="0" kern="100" dirty="0">
                          <a:effectLst/>
                          <a:latin typeface="Aptos" panose="020B0004020202020204" pitchFamily="34" charset="0"/>
                          <a:ea typeface="Aptos" panose="020B0004020202020204" pitchFamily="34" charset="0"/>
                          <a:cs typeface="Times New Roman" panose="02020603050405020304" pitchFamily="18" charset="0"/>
                        </a:rPr>
                        <a:t>to the public, including assembling and scheduling the </a:t>
                      </a:r>
                      <a:r>
                        <a:rPr lang="en-US" sz="1200" b="0" kern="100" dirty="0" err="1">
                          <a:effectLst/>
                          <a:latin typeface="Aptos" panose="020B0004020202020204" pitchFamily="34" charset="0"/>
                          <a:ea typeface="Aptos" panose="020B0004020202020204" pitchFamily="34" charset="0"/>
                          <a:cs typeface="Times New Roman" panose="02020603050405020304" pitchFamily="18" charset="0"/>
                        </a:rPr>
                        <a:t>programmes</a:t>
                      </a:r>
                      <a:r>
                        <a:rPr lang="en-US" sz="1200" b="0" kern="100" dirty="0">
                          <a:effectLst/>
                          <a:latin typeface="Aptos" panose="020B0004020202020204" pitchFamily="34" charset="0"/>
                          <a:ea typeface="Aptos" panose="020B0004020202020204" pitchFamily="34" charset="0"/>
                          <a:cs typeface="Times New Roman" panose="02020603050405020304" pitchFamily="18" charset="0"/>
                        </a:rPr>
                        <a:t> carried on the signal; the </a:t>
                      </a:r>
                      <a:r>
                        <a:rPr lang="en-US" sz="1200" b="0" kern="100" dirty="0" err="1">
                          <a:effectLst/>
                          <a:latin typeface="Aptos" panose="020B0004020202020204" pitchFamily="34" charset="0"/>
                          <a:ea typeface="Aptos" panose="020B0004020202020204" pitchFamily="34" charset="0"/>
                          <a:cs typeface="Times New Roman" panose="02020603050405020304" pitchFamily="18" charset="0"/>
                        </a:rPr>
                        <a:t>programmes</a:t>
                      </a:r>
                      <a:r>
                        <a:rPr lang="en-US" sz="1200" b="0" kern="100" dirty="0">
                          <a:effectLst/>
                          <a:latin typeface="Aptos" panose="020B0004020202020204" pitchFamily="34" charset="0"/>
                          <a:ea typeface="Aptos" panose="020B0004020202020204" pitchFamily="34" charset="0"/>
                          <a:cs typeface="Times New Roman" panose="02020603050405020304" pitchFamily="18" charset="0"/>
                        </a:rPr>
                        <a:t> of a broadcasting organization form a linear </a:t>
                      </a:r>
                      <a:r>
                        <a:rPr lang="en-US" sz="1200" b="0" kern="100" dirty="0" err="1">
                          <a:effectLst/>
                          <a:latin typeface="Aptos" panose="020B0004020202020204" pitchFamily="34" charset="0"/>
                          <a:ea typeface="Aptos" panose="020B0004020202020204" pitchFamily="34" charset="0"/>
                          <a:cs typeface="Times New Roman" panose="02020603050405020304" pitchFamily="18" charset="0"/>
                        </a:rPr>
                        <a:t>programme</a:t>
                      </a:r>
                      <a:r>
                        <a:rPr lang="en-US" sz="1200" b="0" kern="100" dirty="0">
                          <a:effectLst/>
                          <a:latin typeface="Aptos" panose="020B0004020202020204" pitchFamily="34" charset="0"/>
                          <a:ea typeface="Aptos" panose="020B0004020202020204" pitchFamily="34" charset="0"/>
                          <a:cs typeface="Times New Roman" panose="02020603050405020304" pitchFamily="18" charset="0"/>
                        </a:rPr>
                        <a:t>-flow; this definition does not affect in any way the definition of broadcasting organizations in the domestic legislation of the Contracting Parties applicable for such purposes that are not regulated by this Treaty;  </a:t>
                      </a:r>
                      <a:endParaRPr lang="es-ES" sz="1200" b="0" kern="100" dirty="0">
                        <a:effectLst/>
                        <a:latin typeface="Aptos" panose="020B0004020202020204" pitchFamily="34" charset="0"/>
                        <a:ea typeface="Aptos" panose="020B0004020202020204" pitchFamily="34" charset="0"/>
                        <a:cs typeface="Times New Roman" panose="02020603050405020304" pitchFamily="18" charset="0"/>
                      </a:endParaRPr>
                    </a:p>
                    <a:p>
                      <a:pPr algn="just">
                        <a:lnSpc>
                          <a:spcPct val="115000"/>
                        </a:lnSpc>
                        <a:spcAft>
                          <a:spcPts val="800"/>
                        </a:spcAft>
                        <a:buNone/>
                      </a:pPr>
                      <a:r>
                        <a:rPr lang="en-US" sz="1200" b="0" kern="100" dirty="0">
                          <a:effectLst/>
                          <a:latin typeface="Aptos" panose="020B0004020202020204" pitchFamily="34" charset="0"/>
                          <a:ea typeface="Aptos" panose="020B0004020202020204" pitchFamily="34" charset="0"/>
                          <a:cs typeface="Times New Roman" panose="02020603050405020304" pitchFamily="18" charset="0"/>
                        </a:rPr>
                        <a:t> </a:t>
                      </a:r>
                      <a:endParaRPr lang="es-ES" sz="1200" b="0" kern="100" dirty="0">
                        <a:effectLst/>
                        <a:latin typeface="Aptos" panose="020B0004020202020204" pitchFamily="34" charset="0"/>
                        <a:ea typeface="Aptos" panose="020B0004020202020204" pitchFamily="34" charset="0"/>
                        <a:cs typeface="Times New Roman" panose="02020603050405020304" pitchFamily="18" charset="0"/>
                      </a:endParaRPr>
                    </a:p>
                    <a:p>
                      <a:pPr algn="just">
                        <a:lnSpc>
                          <a:spcPct val="115000"/>
                        </a:lnSpc>
                        <a:spcAft>
                          <a:spcPts val="800"/>
                        </a:spcAft>
                        <a:buNone/>
                      </a:pPr>
                      <a:r>
                        <a:rPr lang="en-US" sz="1200" b="1" kern="100" dirty="0">
                          <a:effectLst/>
                          <a:latin typeface="Aptos" panose="020B0004020202020204" pitchFamily="34" charset="0"/>
                          <a:ea typeface="Aptos" panose="020B0004020202020204" pitchFamily="34" charset="0"/>
                          <a:cs typeface="Times New Roman" panose="02020603050405020304" pitchFamily="18" charset="0"/>
                        </a:rPr>
                        <a:t>OPTIONAL: TO INCLUDE NON TRADITIONAL TRANSMITERS</a:t>
                      </a:r>
                      <a:endParaRPr lang="es-ES" sz="1200" kern="100" dirty="0">
                        <a:solidFill>
                          <a:srgbClr val="FF0000"/>
                        </a:solidFill>
                        <a:effectLst/>
                        <a:latin typeface="Aptos" panose="020B0004020202020204" pitchFamily="34" charset="0"/>
                        <a:ea typeface="Aptos" panose="020B0004020202020204" pitchFamily="34" charset="0"/>
                        <a:cs typeface="Times New Roman" panose="02020603050405020304" pitchFamily="18" charset="0"/>
                      </a:endParaRPr>
                    </a:p>
                    <a:p>
                      <a:pPr algn="just">
                        <a:lnSpc>
                          <a:spcPct val="115000"/>
                        </a:lnSpc>
                        <a:spcAft>
                          <a:spcPts val="800"/>
                        </a:spcAft>
                        <a:buNone/>
                      </a:pPr>
                      <a:r>
                        <a:rPr lang="es-ES" sz="1200" b="1" kern="100" dirty="0">
                          <a:solidFill>
                            <a:srgbClr val="FF0000"/>
                          </a:solidFill>
                          <a:effectLst/>
                          <a:latin typeface="Aptos" panose="020B0004020202020204" pitchFamily="34" charset="0"/>
                          <a:ea typeface="Aptos" panose="020B0004020202020204" pitchFamily="34" charset="0"/>
                          <a:cs typeface="Times New Roman" panose="02020603050405020304" pitchFamily="18" charset="0"/>
                        </a:rPr>
                        <a:t> </a:t>
                      </a:r>
                      <a:r>
                        <a:rPr lang="en-US" sz="1200" kern="100" dirty="0">
                          <a:solidFill>
                            <a:srgbClr val="FF0000"/>
                          </a:solidFill>
                          <a:effectLst/>
                          <a:latin typeface="Aptos" panose="020B0004020202020204" pitchFamily="34" charset="0"/>
                          <a:ea typeface="Aptos" panose="020B0004020202020204" pitchFamily="34" charset="0"/>
                          <a:cs typeface="Times New Roman" panose="02020603050405020304" pitchFamily="18" charset="0"/>
                        </a:rPr>
                        <a:t>Contracting Parties may, by a notification deposited with the Director General of WIPO, declare that they will extend the application of this Treaty to webcaster organizations that assemble and schedule the programs carried on the signal and transmit their linear </a:t>
                      </a:r>
                      <a:r>
                        <a:rPr lang="en-US" sz="1200" kern="100" dirty="0" err="1">
                          <a:solidFill>
                            <a:srgbClr val="FF0000"/>
                          </a:solidFill>
                          <a:effectLst/>
                          <a:latin typeface="Aptos" panose="020B0004020202020204" pitchFamily="34" charset="0"/>
                          <a:ea typeface="Aptos" panose="020B0004020202020204" pitchFamily="34" charset="0"/>
                          <a:cs typeface="Times New Roman" panose="02020603050405020304" pitchFamily="18" charset="0"/>
                        </a:rPr>
                        <a:t>programme</a:t>
                      </a:r>
                      <a:r>
                        <a:rPr lang="en-US" sz="1200" kern="100" dirty="0">
                          <a:solidFill>
                            <a:srgbClr val="FF0000"/>
                          </a:solidFill>
                          <a:effectLst/>
                          <a:latin typeface="Aptos" panose="020B0004020202020204" pitchFamily="34" charset="0"/>
                          <a:ea typeface="Aptos" panose="020B0004020202020204" pitchFamily="34" charset="0"/>
                          <a:cs typeface="Times New Roman" panose="02020603050405020304" pitchFamily="18" charset="0"/>
                        </a:rPr>
                        <a:t>-carrying signals via computer networks, </a:t>
                      </a:r>
                      <a:r>
                        <a:rPr lang="en-US" sz="1200" b="1" i="1" kern="100" dirty="0">
                          <a:solidFill>
                            <a:srgbClr val="FF0000"/>
                          </a:solidFill>
                          <a:effectLst/>
                          <a:latin typeface="Aptos" panose="020B0004020202020204" pitchFamily="34" charset="0"/>
                          <a:ea typeface="Aptos" panose="020B0004020202020204" pitchFamily="34" charset="0"/>
                          <a:cs typeface="Times New Roman" panose="02020603050405020304" pitchFamily="18" charset="0"/>
                        </a:rPr>
                        <a:t>other than social media</a:t>
                      </a:r>
                      <a:r>
                        <a:rPr lang="en-US" sz="1200" kern="100" dirty="0">
                          <a:solidFill>
                            <a:srgbClr val="FF0000"/>
                          </a:solidFill>
                          <a:effectLst/>
                          <a:latin typeface="Aptos" panose="020B0004020202020204" pitchFamily="34" charset="0"/>
                          <a:ea typeface="Aptos" panose="020B0004020202020204" pitchFamily="34" charset="0"/>
                          <a:cs typeface="Times New Roman" panose="02020603050405020304" pitchFamily="18" charset="0"/>
                        </a:rPr>
                        <a:t>.</a:t>
                      </a:r>
                      <a:endParaRPr lang="es-ES" sz="1200" kern="100" dirty="0">
                        <a:solidFill>
                          <a:srgbClr val="FF0000"/>
                        </a:solidFill>
                        <a:effectLst/>
                        <a:latin typeface="Aptos" panose="020B0004020202020204" pitchFamily="34" charset="0"/>
                        <a:ea typeface="Aptos" panose="020B0004020202020204" pitchFamily="34" charset="0"/>
                        <a:cs typeface="Times New Roman" panose="02020603050405020304" pitchFamily="18" charset="0"/>
                      </a:endParaRPr>
                    </a:p>
                    <a:p>
                      <a:pPr>
                        <a:lnSpc>
                          <a:spcPct val="115000"/>
                        </a:lnSpc>
                        <a:spcAft>
                          <a:spcPts val="800"/>
                        </a:spcAft>
                        <a:buNone/>
                      </a:pPr>
                      <a:r>
                        <a:rPr lang="en-GB" sz="1200" kern="100" dirty="0">
                          <a:effectLst/>
                          <a:latin typeface="Aptos" panose="020B0004020202020204" pitchFamily="34" charset="0"/>
                          <a:ea typeface="Aptos" panose="020B0004020202020204" pitchFamily="34" charset="0"/>
                          <a:cs typeface="Times New Roman" panose="02020603050405020304" pitchFamily="18" charset="0"/>
                        </a:rPr>
                        <a:t> </a:t>
                      </a:r>
                      <a:endParaRPr lang="es-ES" sz="1200" kern="100" dirty="0">
                        <a:effectLst/>
                        <a:latin typeface="Aptos" panose="020B0004020202020204" pitchFamily="34" charset="0"/>
                        <a:ea typeface="Aptos" panose="020B0004020202020204" pitchFamily="34" charset="0"/>
                        <a:cs typeface="Times New Roman" panose="02020603050405020304" pitchFamily="18" charset="0"/>
                      </a:endParaRPr>
                    </a:p>
                  </a:txBody>
                  <a:tcPr marL="40734" marR="4073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896758047"/>
                  </a:ext>
                </a:extLst>
              </a:tr>
            </a:tbl>
          </a:graphicData>
        </a:graphic>
      </p:graphicFrame>
      <p:sp>
        <p:nvSpPr>
          <p:cNvPr id="5" name="Marcador de número de diapositiva 4">
            <a:extLst>
              <a:ext uri="{FF2B5EF4-FFF2-40B4-BE49-F238E27FC236}">
                <a16:creationId xmlns:a16="http://schemas.microsoft.com/office/drawing/2014/main" id="{3AE3B8E5-DC0E-0044-69F1-C075D1E41EDC}"/>
              </a:ext>
            </a:extLst>
          </p:cNvPr>
          <p:cNvSpPr>
            <a:spLocks noGrp="1"/>
          </p:cNvSpPr>
          <p:nvPr>
            <p:ph type="sldNum" sz="quarter" idx="12"/>
          </p:nvPr>
        </p:nvSpPr>
        <p:spPr/>
        <p:txBody>
          <a:bodyPr/>
          <a:lstStyle/>
          <a:p>
            <a:fld id="{90E7167D-2CC2-4B4F-AD26-FCA442787029}" type="slidenum">
              <a:rPr lang="es-ES" smtClean="0"/>
              <a:t>3</a:t>
            </a:fld>
            <a:endParaRPr lang="es-ES"/>
          </a:p>
        </p:txBody>
      </p:sp>
    </p:spTree>
    <p:extLst>
      <p:ext uri="{BB962C8B-B14F-4D97-AF65-F5344CB8AC3E}">
        <p14:creationId xmlns:p14="http://schemas.microsoft.com/office/powerpoint/2010/main" val="42165366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D1FF2DC-9C9C-E9C2-E363-7FCA7F0ECF2C}"/>
            </a:ext>
          </a:extLst>
        </p:cNvPr>
        <p:cNvGrpSpPr/>
        <p:nvPr/>
      </p:nvGrpSpPr>
      <p:grpSpPr>
        <a:xfrm>
          <a:off x="0" y="0"/>
          <a:ext cx="0" cy="0"/>
          <a:chOff x="0" y="0"/>
          <a:chExt cx="0" cy="0"/>
        </a:xfrm>
      </p:grpSpPr>
      <p:sp>
        <p:nvSpPr>
          <p:cNvPr id="2" name="Título 1">
            <a:extLst>
              <a:ext uri="{FF2B5EF4-FFF2-40B4-BE49-F238E27FC236}">
                <a16:creationId xmlns:a16="http://schemas.microsoft.com/office/drawing/2014/main" id="{7968DC68-48A5-CB31-F8C4-3887BE00CB72}"/>
              </a:ext>
            </a:extLst>
          </p:cNvPr>
          <p:cNvSpPr>
            <a:spLocks noGrp="1"/>
          </p:cNvSpPr>
          <p:nvPr>
            <p:ph type="title"/>
          </p:nvPr>
        </p:nvSpPr>
        <p:spPr/>
        <p:txBody>
          <a:bodyPr/>
          <a:lstStyle/>
          <a:p>
            <a:r>
              <a:rPr lang="en-US" sz="4400" b="1" dirty="0">
                <a:effectLst/>
                <a:latin typeface="Times New Roman" panose="02020603050405020304" pitchFamily="18" charset="0"/>
                <a:ea typeface="Aptos" panose="020B0004020202020204" pitchFamily="34" charset="0"/>
              </a:rPr>
              <a:t>Art. 3 scope of application webcasters</a:t>
            </a:r>
            <a:endParaRPr lang="es-ES" dirty="0"/>
          </a:p>
        </p:txBody>
      </p:sp>
      <p:graphicFrame>
        <p:nvGraphicFramePr>
          <p:cNvPr id="6" name="Marcador de contenido 5">
            <a:extLst>
              <a:ext uri="{FF2B5EF4-FFF2-40B4-BE49-F238E27FC236}">
                <a16:creationId xmlns:a16="http://schemas.microsoft.com/office/drawing/2014/main" id="{43488FB4-3418-A545-2F7A-416300662AA7}"/>
              </a:ext>
            </a:extLst>
          </p:cNvPr>
          <p:cNvGraphicFramePr>
            <a:graphicFrameLocks noGrp="1"/>
          </p:cNvGraphicFramePr>
          <p:nvPr>
            <p:ph idx="1"/>
            <p:extLst>
              <p:ext uri="{D42A27DB-BD31-4B8C-83A1-F6EECF244321}">
                <p14:modId xmlns:p14="http://schemas.microsoft.com/office/powerpoint/2010/main" val="2156901020"/>
              </p:ext>
            </p:extLst>
          </p:nvPr>
        </p:nvGraphicFramePr>
        <p:xfrm>
          <a:off x="1064712" y="1708024"/>
          <a:ext cx="9765213" cy="3971544"/>
        </p:xfrm>
        <a:graphic>
          <a:graphicData uri="http://schemas.openxmlformats.org/drawingml/2006/table">
            <a:tbl>
              <a:tblPr firstRow="1" firstCol="1" bandRow="1"/>
              <a:tblGrid>
                <a:gridCol w="4869363">
                  <a:extLst>
                    <a:ext uri="{9D8B030D-6E8A-4147-A177-3AD203B41FA5}">
                      <a16:colId xmlns:a16="http://schemas.microsoft.com/office/drawing/2014/main" val="1465271214"/>
                    </a:ext>
                  </a:extLst>
                </a:gridCol>
                <a:gridCol w="4895850">
                  <a:extLst>
                    <a:ext uri="{9D8B030D-6E8A-4147-A177-3AD203B41FA5}">
                      <a16:colId xmlns:a16="http://schemas.microsoft.com/office/drawing/2014/main" val="3291059368"/>
                    </a:ext>
                  </a:extLst>
                </a:gridCol>
              </a:tblGrid>
              <a:tr h="0">
                <a:tc>
                  <a:txBody>
                    <a:bodyPr/>
                    <a:lstStyle/>
                    <a:p>
                      <a:pPr>
                        <a:lnSpc>
                          <a:spcPct val="115000"/>
                        </a:lnSpc>
                        <a:spcAft>
                          <a:spcPts val="800"/>
                        </a:spcAft>
                        <a:buNone/>
                      </a:pPr>
                      <a:r>
                        <a:rPr lang="en-US" sz="1200" b="1" kern="100" dirty="0">
                          <a:effectLst/>
                          <a:latin typeface="Aptos" panose="020B0004020202020204" pitchFamily="34" charset="0"/>
                          <a:ea typeface="Aptos" panose="020B0004020202020204" pitchFamily="34" charset="0"/>
                          <a:cs typeface="Times New Roman" panose="02020603050405020304" pitchFamily="18" charset="0"/>
                        </a:rPr>
                        <a:t>Text 2.a</a:t>
                      </a:r>
                      <a:endParaRPr lang="es-ES" sz="1200" kern="100" dirty="0">
                        <a:effectLst/>
                        <a:latin typeface="Aptos" panose="020B0004020202020204" pitchFamily="34" charset="0"/>
                        <a:ea typeface="Aptos" panose="020B0004020202020204" pitchFamily="34" charset="0"/>
                        <a:cs typeface="Times New Roman" panose="02020603050405020304" pitchFamily="18" charset="0"/>
                      </a:endParaRPr>
                    </a:p>
                  </a:txBody>
                  <a:tcPr marL="40734" marR="4073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nSpc>
                          <a:spcPct val="115000"/>
                        </a:lnSpc>
                        <a:spcAft>
                          <a:spcPts val="800"/>
                        </a:spcAft>
                        <a:buNone/>
                      </a:pPr>
                      <a:r>
                        <a:rPr lang="en-GB" sz="1200" b="1" kern="100" dirty="0">
                          <a:effectLst/>
                          <a:latin typeface="Aptos" panose="020B0004020202020204" pitchFamily="34" charset="0"/>
                          <a:ea typeface="Aptos" panose="020B0004020202020204" pitchFamily="34" charset="0"/>
                          <a:cs typeface="Times New Roman" panose="02020603050405020304" pitchFamily="18" charset="0"/>
                        </a:rPr>
                        <a:t>Proposal  replace.</a:t>
                      </a:r>
                      <a:endParaRPr lang="es-ES" sz="1200" b="1" kern="100" dirty="0">
                        <a:effectLst/>
                        <a:latin typeface="Aptos" panose="020B0004020202020204" pitchFamily="34" charset="0"/>
                        <a:ea typeface="Aptos" panose="020B0004020202020204" pitchFamily="34" charset="0"/>
                        <a:cs typeface="Times New Roman" panose="02020603050405020304" pitchFamily="18" charset="0"/>
                      </a:endParaRPr>
                    </a:p>
                  </a:txBody>
                  <a:tcPr marL="40734" marR="4073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279873041"/>
                  </a:ext>
                </a:extLst>
              </a:tr>
              <a:tr h="2762627">
                <a:tc>
                  <a:txBody>
                    <a:bodyPr/>
                    <a:lstStyle/>
                    <a:p>
                      <a:pPr marL="0" marR="0" lvl="0" indent="0" algn="just" defTabSz="914400" rtl="0" eaLnBrk="1" fontAlgn="auto" latinLnBrk="0" hangingPunct="1">
                        <a:lnSpc>
                          <a:spcPct val="115000"/>
                        </a:lnSpc>
                        <a:spcBef>
                          <a:spcPts val="0"/>
                        </a:spcBef>
                        <a:spcAft>
                          <a:spcPts val="800"/>
                        </a:spcAft>
                        <a:buClrTx/>
                        <a:buSzTx/>
                        <a:buFontTx/>
                        <a:buNone/>
                        <a:tabLst/>
                        <a:defRPr/>
                      </a:pPr>
                      <a:r>
                        <a:rPr lang="en-US" sz="1200" kern="100" dirty="0">
                          <a:effectLst/>
                          <a:latin typeface="Aptos" panose="020B0004020202020204" pitchFamily="34" charset="0"/>
                          <a:ea typeface="Aptos" panose="020B0004020202020204" pitchFamily="34" charset="0"/>
                          <a:cs typeface="Times New Roman" panose="02020603050405020304" pitchFamily="18" charset="0"/>
                        </a:rPr>
                        <a:t>“</a:t>
                      </a:r>
                      <a:r>
                        <a:rPr lang="en-US" sz="1800" kern="1200" dirty="0">
                          <a:solidFill>
                            <a:schemeClr val="tx1"/>
                          </a:solidFill>
                          <a:effectLst/>
                          <a:latin typeface="+mn-lt"/>
                          <a:ea typeface="+mn-ea"/>
                          <a:cs typeface="+mn-cs"/>
                        </a:rPr>
                        <a:t>(6)	Contracting Parties may, in a notification deposited with the Director General of WIPO, declare that they exclude broadcasting organizations that exclusively transmit their linear </a:t>
                      </a:r>
                      <a:r>
                        <a:rPr lang="en-US" sz="1800" kern="1200" dirty="0" err="1">
                          <a:solidFill>
                            <a:schemeClr val="tx1"/>
                          </a:solidFill>
                          <a:effectLst/>
                          <a:latin typeface="+mn-lt"/>
                          <a:ea typeface="+mn-ea"/>
                          <a:cs typeface="+mn-cs"/>
                        </a:rPr>
                        <a:t>programme</a:t>
                      </a:r>
                      <a:r>
                        <a:rPr lang="en-US" sz="1800" kern="1200" dirty="0">
                          <a:solidFill>
                            <a:schemeClr val="tx1"/>
                          </a:solidFill>
                          <a:effectLst/>
                          <a:latin typeface="+mn-lt"/>
                          <a:ea typeface="+mn-ea"/>
                          <a:cs typeface="+mn-cs"/>
                        </a:rPr>
                        <a:t>-carrying signals by means of computer networks from the scope of application of this Treaty.  Such notifications may be deposited at the time of ratifications, acceptance or accession, or at any time thereafter; in the last case, it shall become effective six months after it has been reposited.</a:t>
                      </a:r>
                    </a:p>
                    <a:p>
                      <a:pPr algn="just">
                        <a:lnSpc>
                          <a:spcPct val="115000"/>
                        </a:lnSpc>
                        <a:spcAft>
                          <a:spcPts val="800"/>
                        </a:spcAft>
                        <a:buNone/>
                      </a:pPr>
                      <a:endParaRPr lang="es-ES" sz="1200" kern="100" dirty="0">
                        <a:effectLst/>
                        <a:latin typeface="Aptos" panose="020B0004020202020204" pitchFamily="34" charset="0"/>
                        <a:ea typeface="Aptos" panose="020B0004020202020204" pitchFamily="34" charset="0"/>
                        <a:cs typeface="Times New Roman" panose="02020603050405020304" pitchFamily="18" charset="0"/>
                      </a:endParaRPr>
                    </a:p>
                  </a:txBody>
                  <a:tcPr marL="40734" marR="4073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just">
                        <a:lnSpc>
                          <a:spcPct val="115000"/>
                        </a:lnSpc>
                        <a:spcAft>
                          <a:spcPts val="800"/>
                        </a:spcAft>
                        <a:buNone/>
                      </a:pPr>
                      <a:endParaRPr lang="es-ES" sz="1200" b="0" kern="100" dirty="0">
                        <a:effectLst/>
                        <a:latin typeface="Aptos" panose="020B0004020202020204" pitchFamily="34" charset="0"/>
                        <a:ea typeface="Aptos" panose="020B0004020202020204" pitchFamily="34" charset="0"/>
                        <a:cs typeface="Times New Roman" panose="02020603050405020304" pitchFamily="18" charset="0"/>
                      </a:endParaRPr>
                    </a:p>
                    <a:p>
                      <a:pPr algn="just">
                        <a:lnSpc>
                          <a:spcPct val="115000"/>
                        </a:lnSpc>
                        <a:spcAft>
                          <a:spcPts val="800"/>
                        </a:spcAft>
                        <a:buNone/>
                      </a:pPr>
                      <a:r>
                        <a:rPr lang="en-US" sz="1200" b="1" kern="100" dirty="0">
                          <a:effectLst/>
                          <a:latin typeface="Aptos" panose="020B0004020202020204" pitchFamily="34" charset="0"/>
                          <a:ea typeface="Aptos" panose="020B0004020202020204" pitchFamily="34" charset="0"/>
                          <a:cs typeface="Times New Roman" panose="02020603050405020304" pitchFamily="18" charset="0"/>
                        </a:rPr>
                        <a:t>OPTIONAL: TO INCLUDE NON TRADITIONAL TRANSMITERS</a:t>
                      </a:r>
                      <a:endParaRPr lang="es-ES" sz="1200" kern="100" dirty="0">
                        <a:solidFill>
                          <a:srgbClr val="FF0000"/>
                        </a:solidFill>
                        <a:effectLst/>
                        <a:latin typeface="Aptos" panose="020B0004020202020204" pitchFamily="34" charset="0"/>
                        <a:ea typeface="Aptos" panose="020B0004020202020204" pitchFamily="34" charset="0"/>
                        <a:cs typeface="Times New Roman" panose="02020603050405020304" pitchFamily="18" charset="0"/>
                      </a:endParaRPr>
                    </a:p>
                    <a:p>
                      <a:pPr algn="just">
                        <a:lnSpc>
                          <a:spcPct val="115000"/>
                        </a:lnSpc>
                        <a:spcAft>
                          <a:spcPts val="800"/>
                        </a:spcAft>
                        <a:buNone/>
                      </a:pPr>
                      <a:r>
                        <a:rPr lang="es-ES" sz="1200" b="1" kern="100" dirty="0">
                          <a:solidFill>
                            <a:srgbClr val="FF0000"/>
                          </a:solidFill>
                          <a:effectLst/>
                          <a:latin typeface="Aptos" panose="020B0004020202020204" pitchFamily="34" charset="0"/>
                          <a:ea typeface="Aptos" panose="020B0004020202020204" pitchFamily="34" charset="0"/>
                          <a:cs typeface="Times New Roman" panose="02020603050405020304" pitchFamily="18" charset="0"/>
                        </a:rPr>
                        <a:t> (6) </a:t>
                      </a:r>
                      <a:r>
                        <a:rPr lang="en-US" sz="1200" kern="100" dirty="0">
                          <a:solidFill>
                            <a:srgbClr val="FF0000"/>
                          </a:solidFill>
                          <a:effectLst/>
                          <a:latin typeface="Aptos" panose="020B0004020202020204" pitchFamily="34" charset="0"/>
                          <a:ea typeface="Aptos" panose="020B0004020202020204" pitchFamily="34" charset="0"/>
                          <a:cs typeface="Times New Roman" panose="02020603050405020304" pitchFamily="18" charset="0"/>
                        </a:rPr>
                        <a:t>Contracting Parties may, by a notification deposited with the Director General of WIPO, declare that they will extend the application of this Treaty to webcaster organizations that assemble and schedule the programs carried on the signal and transmit their linear </a:t>
                      </a:r>
                      <a:r>
                        <a:rPr lang="en-US" sz="1200" kern="100" dirty="0" err="1">
                          <a:solidFill>
                            <a:srgbClr val="FF0000"/>
                          </a:solidFill>
                          <a:effectLst/>
                          <a:latin typeface="Aptos" panose="020B0004020202020204" pitchFamily="34" charset="0"/>
                          <a:ea typeface="Aptos" panose="020B0004020202020204" pitchFamily="34" charset="0"/>
                          <a:cs typeface="Times New Roman" panose="02020603050405020304" pitchFamily="18" charset="0"/>
                        </a:rPr>
                        <a:t>programme</a:t>
                      </a:r>
                      <a:r>
                        <a:rPr lang="en-US" sz="1200" kern="100" dirty="0">
                          <a:solidFill>
                            <a:srgbClr val="FF0000"/>
                          </a:solidFill>
                          <a:effectLst/>
                          <a:latin typeface="Aptos" panose="020B0004020202020204" pitchFamily="34" charset="0"/>
                          <a:ea typeface="Aptos" panose="020B0004020202020204" pitchFamily="34" charset="0"/>
                          <a:cs typeface="Times New Roman" panose="02020603050405020304" pitchFamily="18" charset="0"/>
                        </a:rPr>
                        <a:t>-carrying signals via computer networks, </a:t>
                      </a:r>
                      <a:r>
                        <a:rPr lang="en-US" sz="1200" b="1" i="1" kern="100" dirty="0">
                          <a:solidFill>
                            <a:srgbClr val="FF0000"/>
                          </a:solidFill>
                          <a:effectLst/>
                          <a:latin typeface="Aptos" panose="020B0004020202020204" pitchFamily="34" charset="0"/>
                          <a:ea typeface="Aptos" panose="020B0004020202020204" pitchFamily="34" charset="0"/>
                          <a:cs typeface="Times New Roman" panose="02020603050405020304" pitchFamily="18" charset="0"/>
                        </a:rPr>
                        <a:t>other than social media</a:t>
                      </a:r>
                      <a:r>
                        <a:rPr lang="en-US" sz="1200" kern="100" dirty="0">
                          <a:solidFill>
                            <a:srgbClr val="FF0000"/>
                          </a:solidFill>
                          <a:effectLst/>
                          <a:latin typeface="Aptos" panose="020B0004020202020204" pitchFamily="34" charset="0"/>
                          <a:ea typeface="Aptos" panose="020B0004020202020204" pitchFamily="34" charset="0"/>
                          <a:cs typeface="Times New Roman" panose="02020603050405020304" pitchFamily="18" charset="0"/>
                        </a:rPr>
                        <a:t>.</a:t>
                      </a:r>
                      <a:endParaRPr lang="es-ES" sz="1200" kern="100" dirty="0">
                        <a:solidFill>
                          <a:srgbClr val="FF0000"/>
                        </a:solidFill>
                        <a:effectLst/>
                        <a:latin typeface="Aptos" panose="020B0004020202020204" pitchFamily="34" charset="0"/>
                        <a:ea typeface="Aptos" panose="020B0004020202020204" pitchFamily="34" charset="0"/>
                        <a:cs typeface="Times New Roman" panose="02020603050405020304" pitchFamily="18" charset="0"/>
                      </a:endParaRPr>
                    </a:p>
                    <a:p>
                      <a:pPr>
                        <a:lnSpc>
                          <a:spcPct val="115000"/>
                        </a:lnSpc>
                        <a:spcAft>
                          <a:spcPts val="800"/>
                        </a:spcAft>
                        <a:buNone/>
                      </a:pPr>
                      <a:r>
                        <a:rPr lang="en-GB" sz="1200" kern="100" dirty="0">
                          <a:effectLst/>
                          <a:latin typeface="Aptos" panose="020B0004020202020204" pitchFamily="34" charset="0"/>
                          <a:ea typeface="Aptos" panose="020B0004020202020204" pitchFamily="34" charset="0"/>
                          <a:cs typeface="Times New Roman" panose="02020603050405020304" pitchFamily="18" charset="0"/>
                        </a:rPr>
                        <a:t> </a:t>
                      </a:r>
                      <a:endParaRPr lang="es-ES" sz="1200" kern="100" dirty="0">
                        <a:effectLst/>
                        <a:latin typeface="Aptos" panose="020B0004020202020204" pitchFamily="34" charset="0"/>
                        <a:ea typeface="Aptos" panose="020B0004020202020204" pitchFamily="34" charset="0"/>
                        <a:cs typeface="Times New Roman" panose="02020603050405020304" pitchFamily="18" charset="0"/>
                      </a:endParaRPr>
                    </a:p>
                  </a:txBody>
                  <a:tcPr marL="40734" marR="4073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896758047"/>
                  </a:ext>
                </a:extLst>
              </a:tr>
            </a:tbl>
          </a:graphicData>
        </a:graphic>
      </p:graphicFrame>
      <p:sp>
        <p:nvSpPr>
          <p:cNvPr id="5" name="Marcador de número de diapositiva 4">
            <a:extLst>
              <a:ext uri="{FF2B5EF4-FFF2-40B4-BE49-F238E27FC236}">
                <a16:creationId xmlns:a16="http://schemas.microsoft.com/office/drawing/2014/main" id="{75BE2B8D-FDDB-E62F-A098-E70BAA30C4A7}"/>
              </a:ext>
            </a:extLst>
          </p:cNvPr>
          <p:cNvSpPr>
            <a:spLocks noGrp="1"/>
          </p:cNvSpPr>
          <p:nvPr>
            <p:ph type="sldNum" sz="quarter" idx="12"/>
          </p:nvPr>
        </p:nvSpPr>
        <p:spPr/>
        <p:txBody>
          <a:bodyPr/>
          <a:lstStyle/>
          <a:p>
            <a:fld id="{90E7167D-2CC2-4B4F-AD26-FCA442787029}" type="slidenum">
              <a:rPr lang="es-ES" smtClean="0"/>
              <a:t>4</a:t>
            </a:fld>
            <a:endParaRPr lang="es-ES"/>
          </a:p>
        </p:txBody>
      </p:sp>
    </p:spTree>
    <p:extLst>
      <p:ext uri="{BB962C8B-B14F-4D97-AF65-F5344CB8AC3E}">
        <p14:creationId xmlns:p14="http://schemas.microsoft.com/office/powerpoint/2010/main" val="12289886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8719CC7-DAAB-36B4-1365-C10A36E2F41B}"/>
              </a:ext>
            </a:extLst>
          </p:cNvPr>
          <p:cNvSpPr>
            <a:spLocks noGrp="1"/>
          </p:cNvSpPr>
          <p:nvPr>
            <p:ph type="title"/>
          </p:nvPr>
        </p:nvSpPr>
        <p:spPr>
          <a:xfrm>
            <a:off x="838200" y="365125"/>
            <a:ext cx="10515600" cy="919389"/>
          </a:xfrm>
        </p:spPr>
        <p:txBody>
          <a:bodyPr>
            <a:normAutofit fontScale="90000"/>
          </a:bodyPr>
          <a:lstStyle/>
          <a:p>
            <a:r>
              <a:rPr lang="en-US" dirty="0"/>
              <a:t>Article 4 Beneficiaries of Protection</a:t>
            </a:r>
            <a:br>
              <a:rPr lang="en-US" dirty="0"/>
            </a:br>
            <a:endParaRPr lang="es-ES" dirty="0"/>
          </a:p>
        </p:txBody>
      </p:sp>
      <p:graphicFrame>
        <p:nvGraphicFramePr>
          <p:cNvPr id="6" name="Marcador de contenido 5">
            <a:extLst>
              <a:ext uri="{FF2B5EF4-FFF2-40B4-BE49-F238E27FC236}">
                <a16:creationId xmlns:a16="http://schemas.microsoft.com/office/drawing/2014/main" id="{A2D6914C-C5AB-C5AD-AB57-1B95FA35765C}"/>
              </a:ext>
            </a:extLst>
          </p:cNvPr>
          <p:cNvGraphicFramePr>
            <a:graphicFrameLocks noGrp="1"/>
          </p:cNvGraphicFramePr>
          <p:nvPr>
            <p:ph idx="1"/>
            <p:extLst>
              <p:ext uri="{D42A27DB-BD31-4B8C-83A1-F6EECF244321}">
                <p14:modId xmlns:p14="http://schemas.microsoft.com/office/powerpoint/2010/main" val="308366830"/>
              </p:ext>
            </p:extLst>
          </p:nvPr>
        </p:nvGraphicFramePr>
        <p:xfrm>
          <a:off x="1085850" y="1747297"/>
          <a:ext cx="9849372" cy="4141874"/>
        </p:xfrm>
        <a:graphic>
          <a:graphicData uri="http://schemas.openxmlformats.org/drawingml/2006/table">
            <a:tbl>
              <a:tblPr firstRow="1" firstCol="1" bandRow="1"/>
              <a:tblGrid>
                <a:gridCol w="4651071">
                  <a:extLst>
                    <a:ext uri="{9D8B030D-6E8A-4147-A177-3AD203B41FA5}">
                      <a16:colId xmlns:a16="http://schemas.microsoft.com/office/drawing/2014/main" val="3597521920"/>
                    </a:ext>
                  </a:extLst>
                </a:gridCol>
                <a:gridCol w="5198301">
                  <a:extLst>
                    <a:ext uri="{9D8B030D-6E8A-4147-A177-3AD203B41FA5}">
                      <a16:colId xmlns:a16="http://schemas.microsoft.com/office/drawing/2014/main" val="2539099557"/>
                    </a:ext>
                  </a:extLst>
                </a:gridCol>
              </a:tblGrid>
              <a:tr h="361260">
                <a:tc>
                  <a:txBody>
                    <a:bodyPr/>
                    <a:lstStyle/>
                    <a:p>
                      <a:pPr>
                        <a:lnSpc>
                          <a:spcPct val="115000"/>
                        </a:lnSpc>
                        <a:spcAft>
                          <a:spcPts val="800"/>
                        </a:spcAft>
                        <a:buNone/>
                      </a:pPr>
                      <a:r>
                        <a:rPr lang="es-CL" sz="1600" b="1" kern="100" dirty="0">
                          <a:effectLst/>
                          <a:latin typeface="Aptos" panose="020B0004020202020204" pitchFamily="34" charset="0"/>
                          <a:ea typeface="Aptos" panose="020B0004020202020204" pitchFamily="34" charset="0"/>
                          <a:cs typeface="Times New Roman" panose="02020603050405020304" pitchFamily="18" charset="0"/>
                        </a:rPr>
                        <a:t>Text </a:t>
                      </a:r>
                      <a:endParaRPr lang="en-US" sz="1600" b="1"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nSpc>
                          <a:spcPct val="115000"/>
                        </a:lnSpc>
                        <a:spcAft>
                          <a:spcPts val="800"/>
                        </a:spcAft>
                        <a:buNone/>
                      </a:pPr>
                      <a:r>
                        <a:rPr lang="en-GB" sz="1600" b="1" kern="100">
                          <a:effectLst/>
                          <a:latin typeface="Aptos" panose="020B0004020202020204" pitchFamily="34" charset="0"/>
                          <a:ea typeface="Aptos" panose="020B0004020202020204" pitchFamily="34" charset="0"/>
                          <a:cs typeface="Times New Roman" panose="02020603050405020304" pitchFamily="18" charset="0"/>
                        </a:rPr>
                        <a:t>Proposal</a:t>
                      </a:r>
                      <a:endParaRPr lang="es-ES" sz="16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255641059"/>
                  </a:ext>
                </a:extLst>
              </a:tr>
              <a:tr h="3780614">
                <a:tc>
                  <a:txBody>
                    <a:bodyPr/>
                    <a:lstStyle/>
                    <a:p>
                      <a:pPr algn="just">
                        <a:lnSpc>
                          <a:spcPct val="115000"/>
                        </a:lnSpc>
                        <a:spcAft>
                          <a:spcPts val="800"/>
                        </a:spcAft>
                        <a:buNone/>
                      </a:pPr>
                      <a:r>
                        <a:rPr lang="en-GB" sz="1600" kern="100" dirty="0">
                          <a:effectLst/>
                          <a:latin typeface="Aptos" panose="020B0004020202020204" pitchFamily="34" charset="0"/>
                          <a:ea typeface="Aptos" panose="020B0004020202020204" pitchFamily="34" charset="0"/>
                          <a:cs typeface="Times New Roman" panose="02020603050405020304" pitchFamily="18" charset="0"/>
                        </a:rPr>
                        <a:t>(2) By means of a notification deposited with the Director General of WIPO, any Contracting Party may declare that it will protect programme-carrying signals if the headquarters of the broadcasting organization or the transmitter of the programme carrying signals is situated in a Contracting Party.  Such notification may be deposited at the time of ratification, acceptance or accession, or at any time thereafter; in the last case, it shall become effective six months after it has been deposited.</a:t>
                      </a:r>
                      <a:endParaRPr lang="es-ES" sz="16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just">
                        <a:lnSpc>
                          <a:spcPct val="115000"/>
                        </a:lnSpc>
                        <a:spcAft>
                          <a:spcPts val="800"/>
                        </a:spcAft>
                        <a:buNone/>
                      </a:pPr>
                      <a:r>
                        <a:rPr lang="en-US" sz="1600" kern="100" dirty="0">
                          <a:effectLst/>
                          <a:latin typeface="Aptos" panose="020B0004020202020204" pitchFamily="34" charset="0"/>
                          <a:ea typeface="Aptos" panose="020B0004020202020204" pitchFamily="34" charset="0"/>
                          <a:cs typeface="Times New Roman" panose="02020603050405020304" pitchFamily="18" charset="0"/>
                        </a:rPr>
                        <a:t>(2</a:t>
                      </a:r>
                      <a:r>
                        <a:rPr lang="en-US" sz="1600" kern="100" dirty="0">
                          <a:solidFill>
                            <a:srgbClr val="FF0000"/>
                          </a:solidFill>
                          <a:effectLst/>
                          <a:latin typeface="Aptos" panose="020B0004020202020204" pitchFamily="34" charset="0"/>
                          <a:ea typeface="Aptos" panose="020B0004020202020204" pitchFamily="34" charset="0"/>
                          <a:cs typeface="Times New Roman" panose="02020603050405020304" pitchFamily="18" charset="0"/>
                        </a:rPr>
                        <a:t>) By means of a notification deposited with the Director General of WIPO any Contracting State may declare that it will protect </a:t>
                      </a:r>
                      <a:r>
                        <a:rPr lang="en-US" sz="1600" kern="100" dirty="0" err="1">
                          <a:solidFill>
                            <a:srgbClr val="FF0000"/>
                          </a:solidFill>
                          <a:effectLst/>
                          <a:latin typeface="Aptos" panose="020B0004020202020204" pitchFamily="34" charset="0"/>
                          <a:ea typeface="Aptos" panose="020B0004020202020204" pitchFamily="34" charset="0"/>
                          <a:cs typeface="Times New Roman" panose="02020603050405020304" pitchFamily="18" charset="0"/>
                        </a:rPr>
                        <a:t>programme</a:t>
                      </a:r>
                      <a:r>
                        <a:rPr lang="en-US" sz="1600" kern="100" dirty="0">
                          <a:solidFill>
                            <a:srgbClr val="FF0000"/>
                          </a:solidFill>
                          <a:effectLst/>
                          <a:latin typeface="Aptos" panose="020B0004020202020204" pitchFamily="34" charset="0"/>
                          <a:ea typeface="Aptos" panose="020B0004020202020204" pitchFamily="34" charset="0"/>
                          <a:cs typeface="Times New Roman" panose="02020603050405020304" pitchFamily="18" charset="0"/>
                        </a:rPr>
                        <a:t>-carrying signals only if the headquarters of the broadcasting </a:t>
                      </a:r>
                      <a:r>
                        <a:rPr lang="en-US" sz="1600" u="sng" kern="100" dirty="0" err="1">
                          <a:solidFill>
                            <a:srgbClr val="FF0000"/>
                          </a:solidFill>
                          <a:effectLst/>
                          <a:latin typeface="Aptos" panose="020B0004020202020204" pitchFamily="34" charset="0"/>
                          <a:ea typeface="Aptos" panose="020B0004020202020204" pitchFamily="34" charset="0"/>
                          <a:cs typeface="Times New Roman" panose="02020603050405020304" pitchFamily="18" charset="0"/>
                        </a:rPr>
                        <a:t>organisation</a:t>
                      </a:r>
                      <a:r>
                        <a:rPr lang="en-US" sz="1600" u="sng" kern="100" dirty="0">
                          <a:solidFill>
                            <a:srgbClr val="FF0000"/>
                          </a:solidFill>
                          <a:effectLst/>
                          <a:latin typeface="Aptos" panose="020B0004020202020204" pitchFamily="34" charset="0"/>
                          <a:ea typeface="Aptos" panose="020B0004020202020204" pitchFamily="34" charset="0"/>
                          <a:cs typeface="Times New Roman" panose="02020603050405020304" pitchFamily="18" charset="0"/>
                        </a:rPr>
                        <a:t> is situated in another Contracting State and the </a:t>
                      </a:r>
                      <a:r>
                        <a:rPr lang="en-US" sz="1600" u="sng" kern="100" dirty="0" err="1">
                          <a:solidFill>
                            <a:srgbClr val="FF0000"/>
                          </a:solidFill>
                          <a:effectLst/>
                          <a:latin typeface="Aptos" panose="020B0004020202020204" pitchFamily="34" charset="0"/>
                          <a:ea typeface="Aptos" panose="020B0004020202020204" pitchFamily="34" charset="0"/>
                          <a:cs typeface="Times New Roman" panose="02020603050405020304" pitchFamily="18" charset="0"/>
                        </a:rPr>
                        <a:t>programme</a:t>
                      </a:r>
                      <a:r>
                        <a:rPr lang="en-US" sz="1600" u="sng" kern="100" dirty="0">
                          <a:solidFill>
                            <a:srgbClr val="FF0000"/>
                          </a:solidFill>
                          <a:effectLst/>
                          <a:latin typeface="Aptos" panose="020B0004020202020204" pitchFamily="34" charset="0"/>
                          <a:ea typeface="Aptos" panose="020B0004020202020204" pitchFamily="34" charset="0"/>
                          <a:cs typeface="Times New Roman" panose="02020603050405020304" pitchFamily="18" charset="0"/>
                        </a:rPr>
                        <a:t>-carrying signals it was transmitted from a transmitter situated in the same Contracting State</a:t>
                      </a:r>
                      <a:endParaRPr lang="es-ES" sz="1600" u="sng" kern="100" dirty="0">
                        <a:solidFill>
                          <a:srgbClr val="FF0000"/>
                        </a:solidFill>
                        <a:effectLst/>
                        <a:latin typeface="Aptos" panose="020B0004020202020204" pitchFamily="34" charset="0"/>
                        <a:ea typeface="Aptos" panose="020B0004020202020204" pitchFamily="34" charset="0"/>
                        <a:cs typeface="Times New Roman" panose="02020603050405020304" pitchFamily="18" charset="0"/>
                      </a:endParaRPr>
                    </a:p>
                    <a:p>
                      <a:pPr algn="just">
                        <a:lnSpc>
                          <a:spcPct val="115000"/>
                        </a:lnSpc>
                        <a:spcAft>
                          <a:spcPts val="800"/>
                        </a:spcAft>
                        <a:buNone/>
                      </a:pPr>
                      <a:r>
                        <a:rPr lang="en-GB" sz="1600" kern="100" dirty="0">
                          <a:effectLst/>
                          <a:latin typeface="Aptos" panose="020B0004020202020204" pitchFamily="34" charset="0"/>
                          <a:ea typeface="Aptos" panose="020B0004020202020204" pitchFamily="34" charset="0"/>
                          <a:cs typeface="Times New Roman" panose="02020603050405020304" pitchFamily="18" charset="0"/>
                        </a:rPr>
                        <a:t> </a:t>
                      </a:r>
                    </a:p>
                    <a:p>
                      <a:pPr algn="just">
                        <a:lnSpc>
                          <a:spcPct val="115000"/>
                        </a:lnSpc>
                        <a:spcAft>
                          <a:spcPts val="800"/>
                        </a:spcAft>
                        <a:buNone/>
                      </a:pPr>
                      <a:r>
                        <a:rPr lang="en-GB" sz="1600" kern="100" dirty="0">
                          <a:effectLst/>
                          <a:latin typeface="Aptos" panose="020B0004020202020204" pitchFamily="34" charset="0"/>
                          <a:ea typeface="Aptos" panose="020B0004020202020204" pitchFamily="34" charset="0"/>
                          <a:cs typeface="Times New Roman" panose="02020603050405020304" pitchFamily="18" charset="0"/>
                        </a:rPr>
                        <a:t>This proposal restrict who can benefit. Follows Rome Convention.</a:t>
                      </a:r>
                      <a:endParaRPr lang="es-ES" sz="16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588979997"/>
                  </a:ext>
                </a:extLst>
              </a:tr>
            </a:tbl>
          </a:graphicData>
        </a:graphic>
      </p:graphicFrame>
      <p:pic>
        <p:nvPicPr>
          <p:cNvPr id="4" name="Imagen 3">
            <a:extLst>
              <a:ext uri="{FF2B5EF4-FFF2-40B4-BE49-F238E27FC236}">
                <a16:creationId xmlns:a16="http://schemas.microsoft.com/office/drawing/2014/main" id="{50BAB8F3-ED29-1766-61C1-4A59D2CC0483}"/>
              </a:ext>
            </a:extLst>
          </p:cNvPr>
          <p:cNvPicPr>
            <a:picLocks noChangeAspect="1"/>
          </p:cNvPicPr>
          <p:nvPr/>
        </p:nvPicPr>
        <p:blipFill>
          <a:blip r:embed="rId2"/>
          <a:stretch>
            <a:fillRect/>
          </a:stretch>
        </p:blipFill>
        <p:spPr>
          <a:xfrm>
            <a:off x="9143506" y="308516"/>
            <a:ext cx="2426418" cy="719390"/>
          </a:xfrm>
          <a:prstGeom prst="rect">
            <a:avLst/>
          </a:prstGeom>
        </p:spPr>
      </p:pic>
      <p:sp>
        <p:nvSpPr>
          <p:cNvPr id="5" name="Marcador de número de diapositiva 4">
            <a:extLst>
              <a:ext uri="{FF2B5EF4-FFF2-40B4-BE49-F238E27FC236}">
                <a16:creationId xmlns:a16="http://schemas.microsoft.com/office/drawing/2014/main" id="{C2DAC98D-B273-4E07-1AE4-0D835B533223}"/>
              </a:ext>
            </a:extLst>
          </p:cNvPr>
          <p:cNvSpPr>
            <a:spLocks noGrp="1"/>
          </p:cNvSpPr>
          <p:nvPr>
            <p:ph type="sldNum" sz="quarter" idx="12"/>
          </p:nvPr>
        </p:nvSpPr>
        <p:spPr/>
        <p:txBody>
          <a:bodyPr/>
          <a:lstStyle/>
          <a:p>
            <a:fld id="{90E7167D-2CC2-4B4F-AD26-FCA442787029}" type="slidenum">
              <a:rPr lang="es-ES" smtClean="0"/>
              <a:t>5</a:t>
            </a:fld>
            <a:endParaRPr lang="es-ES"/>
          </a:p>
        </p:txBody>
      </p:sp>
    </p:spTree>
    <p:extLst>
      <p:ext uri="{BB962C8B-B14F-4D97-AF65-F5344CB8AC3E}">
        <p14:creationId xmlns:p14="http://schemas.microsoft.com/office/powerpoint/2010/main" val="32275396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D286A3-E336-50D7-2A6F-F7B527877E50}"/>
              </a:ext>
            </a:extLst>
          </p:cNvPr>
          <p:cNvSpPr>
            <a:spLocks noGrp="1"/>
          </p:cNvSpPr>
          <p:nvPr>
            <p:ph type="title"/>
          </p:nvPr>
        </p:nvSpPr>
        <p:spPr/>
        <p:txBody>
          <a:bodyPr/>
          <a:lstStyle/>
          <a:p>
            <a:r>
              <a:rPr lang="es-CL" dirty="0"/>
              <a:t>OBJECT OF PROTECTION.</a:t>
            </a:r>
            <a:endParaRPr lang="en-US" dirty="0"/>
          </a:p>
        </p:txBody>
      </p:sp>
      <p:sp>
        <p:nvSpPr>
          <p:cNvPr id="3" name="Content Placeholder 2">
            <a:extLst>
              <a:ext uri="{FF2B5EF4-FFF2-40B4-BE49-F238E27FC236}">
                <a16:creationId xmlns:a16="http://schemas.microsoft.com/office/drawing/2014/main" id="{C415175A-571F-97B1-DB68-B0BD3EA40026}"/>
              </a:ext>
            </a:extLst>
          </p:cNvPr>
          <p:cNvSpPr>
            <a:spLocks noGrp="1"/>
          </p:cNvSpPr>
          <p:nvPr>
            <p:ph idx="1"/>
          </p:nvPr>
        </p:nvSpPr>
        <p:spPr>
          <a:xfrm>
            <a:off x="838200" y="1277655"/>
            <a:ext cx="10515600" cy="4899308"/>
          </a:xfrm>
        </p:spPr>
        <p:txBody>
          <a:bodyPr>
            <a:normAutofit/>
          </a:bodyPr>
          <a:lstStyle/>
          <a:p>
            <a:pPr>
              <a:buNone/>
            </a:pPr>
            <a:r>
              <a:rPr lang="en-US" sz="1800" kern="100" dirty="0">
                <a:effectLst/>
                <a:latin typeface="Arial" panose="020B0604020202020204" pitchFamily="34" charset="0"/>
                <a:ea typeface="SimSun" panose="02010600030101010101" pitchFamily="2" charset="-122"/>
                <a:cs typeface="Times New Roman" panose="02020603050405020304" pitchFamily="18" charset="0"/>
              </a:rPr>
              <a:t>   </a:t>
            </a:r>
            <a:r>
              <a:rPr lang="en-US" sz="2400" kern="100" dirty="0">
                <a:effectLst/>
                <a:latin typeface="Arial" panose="020B0604020202020204" pitchFamily="34" charset="0"/>
                <a:ea typeface="SimSun" panose="02010600030101010101" pitchFamily="2" charset="-122"/>
                <a:cs typeface="Arial" panose="020B0604020202020204" pitchFamily="34" charset="0"/>
              </a:rPr>
              <a:t>The mandate from GA is a signal </a:t>
            </a:r>
            <a:r>
              <a:rPr lang="en-US" sz="2400" kern="100" dirty="0">
                <a:effectLst/>
                <a:latin typeface="Arial" panose="020B0604020202020204" pitchFamily="34" charset="0"/>
                <a:ea typeface="Aptos" panose="020B0004020202020204" pitchFamily="34" charset="0"/>
                <a:cs typeface="Arial" panose="020B0604020202020204" pitchFamily="34" charset="0"/>
              </a:rPr>
              <a:t> based approach which </a:t>
            </a:r>
            <a:r>
              <a:rPr lang="en-US" sz="2400" kern="0" dirty="0">
                <a:effectLst/>
                <a:latin typeface="Arial" panose="020B0604020202020204" pitchFamily="34" charset="0"/>
                <a:ea typeface="Times New Roman" panose="02020603050405020304" pitchFamily="18" charset="0"/>
                <a:cs typeface="Arial" panose="020B0604020202020204" pitchFamily="34" charset="0"/>
              </a:rPr>
              <a:t> directly targets </a:t>
            </a:r>
            <a:r>
              <a:rPr lang="en-US" sz="2400" b="1" kern="0" dirty="0">
                <a:effectLst/>
                <a:latin typeface="Arial" panose="020B0604020202020204" pitchFamily="34" charset="0"/>
                <a:ea typeface="Times New Roman" panose="02020603050405020304" pitchFamily="18" charset="0"/>
                <a:cs typeface="Arial" panose="020B0604020202020204" pitchFamily="34" charset="0"/>
              </a:rPr>
              <a:t>signal theft</a:t>
            </a:r>
            <a:r>
              <a:rPr lang="en-US" sz="2400" kern="0" dirty="0">
                <a:effectLst/>
                <a:latin typeface="Arial" panose="020B0604020202020204" pitchFamily="34" charset="0"/>
                <a:ea typeface="Times New Roman" panose="02020603050405020304" pitchFamily="18" charset="0"/>
                <a:cs typeface="Arial" panose="020B0604020202020204" pitchFamily="34" charset="0"/>
              </a:rPr>
              <a:t>, not content usage. </a:t>
            </a:r>
            <a:endParaRPr lang="en-US" sz="2400" kern="0" dirty="0">
              <a:effectLst/>
              <a:latin typeface="Arial" panose="020B0604020202020204" pitchFamily="34" charset="0"/>
              <a:ea typeface="SimSun" panose="02010600030101010101" pitchFamily="2" charset="-122"/>
              <a:cs typeface="Arial" panose="020B0604020202020204" pitchFamily="34" charset="0"/>
            </a:endParaRPr>
          </a:p>
          <a:p>
            <a:pPr>
              <a:buNone/>
            </a:pPr>
            <a:r>
              <a:rPr lang="en-US" sz="2400" b="1" kern="0" dirty="0">
                <a:latin typeface="Arial" panose="020B0604020202020204" pitchFamily="34" charset="0"/>
                <a:ea typeface="SimSun" panose="02010600030101010101" pitchFamily="2" charset="-122"/>
                <a:cs typeface="Arial" panose="020B0604020202020204" pitchFamily="34" charset="0"/>
              </a:rPr>
              <a:t>   </a:t>
            </a:r>
          </a:p>
          <a:p>
            <a:pPr>
              <a:buNone/>
            </a:pPr>
            <a:r>
              <a:rPr lang="en-US" sz="2400" b="1" kern="0" dirty="0">
                <a:latin typeface="Arial" panose="020B0604020202020204" pitchFamily="34" charset="0"/>
                <a:ea typeface="SimSun" panose="02010600030101010101" pitchFamily="2" charset="-122"/>
                <a:cs typeface="Arial" panose="020B0604020202020204" pitchFamily="34" charset="0"/>
              </a:rPr>
              <a:t>   </a:t>
            </a:r>
            <a:r>
              <a:rPr lang="en-US" sz="2400" b="1" dirty="0"/>
              <a:t>Post-fixation rights</a:t>
            </a:r>
            <a:r>
              <a:rPr lang="en-US" sz="2400" dirty="0"/>
              <a:t> grant broadcasters power over content they </a:t>
            </a:r>
            <a:r>
              <a:rPr lang="en-US" sz="2400" b="1" dirty="0"/>
              <a:t>didn’t create</a:t>
            </a:r>
            <a:r>
              <a:rPr lang="en-US" sz="2400" dirty="0"/>
              <a:t>.</a:t>
            </a:r>
          </a:p>
          <a:p>
            <a:pPr>
              <a:buFont typeface="Arial" panose="020B0604020202020204" pitchFamily="34" charset="0"/>
              <a:buChar char="•"/>
            </a:pPr>
            <a:r>
              <a:rPr lang="en-US" sz="2400" b="1" dirty="0"/>
              <a:t>Violates copyright balance</a:t>
            </a:r>
            <a:r>
              <a:rPr lang="en-US" sz="2400" dirty="0"/>
              <a:t> by undermining authors’ rights.</a:t>
            </a:r>
          </a:p>
          <a:p>
            <a:pPr>
              <a:buFont typeface="Arial" panose="020B0604020202020204" pitchFamily="34" charset="0"/>
              <a:buChar char="•"/>
            </a:pPr>
            <a:r>
              <a:rPr lang="en-US" sz="2400" b="1" dirty="0"/>
              <a:t>Double licensing threat:</a:t>
            </a:r>
            <a:r>
              <a:rPr lang="en-US" sz="2400" dirty="0"/>
              <a:t> users may need permission from both creators &amp; webcasters.</a:t>
            </a:r>
          </a:p>
          <a:p>
            <a:pPr>
              <a:buFont typeface="Arial" panose="020B0604020202020204" pitchFamily="34" charset="0"/>
              <a:buChar char="•"/>
            </a:pPr>
            <a:r>
              <a:rPr lang="en-US" sz="2400" b="1" dirty="0"/>
              <a:t>Harms public interest</a:t>
            </a:r>
            <a:r>
              <a:rPr lang="en-US" sz="2400" dirty="0"/>
              <a:t>: raises barriers to </a:t>
            </a:r>
            <a:r>
              <a:rPr lang="en-US" sz="2400" b="1" dirty="0"/>
              <a:t>education</a:t>
            </a:r>
            <a:r>
              <a:rPr lang="en-US" sz="2400" dirty="0"/>
              <a:t>, </a:t>
            </a:r>
            <a:r>
              <a:rPr lang="en-US" sz="2400" b="1" dirty="0"/>
              <a:t>preservation</a:t>
            </a:r>
            <a:r>
              <a:rPr lang="en-US" sz="2400" dirty="0"/>
              <a:t>, </a:t>
            </a:r>
            <a:r>
              <a:rPr lang="en-US" sz="2400" b="1" dirty="0"/>
              <a:t>free expression</a:t>
            </a:r>
            <a:r>
              <a:rPr lang="en-US" sz="2400" dirty="0"/>
              <a:t>, and </a:t>
            </a:r>
            <a:r>
              <a:rPr lang="en-US" sz="2400" b="1" dirty="0"/>
              <a:t>creative reuse</a:t>
            </a:r>
            <a:r>
              <a:rPr lang="en-US" sz="2400" dirty="0"/>
              <a:t>.</a:t>
            </a:r>
          </a:p>
          <a:p>
            <a:pPr marL="0" indent="0">
              <a:buNone/>
            </a:pPr>
            <a:endParaRPr lang="en-US" sz="2400" dirty="0">
              <a:latin typeface="Arial" panose="020B0604020202020204" pitchFamily="34" charset="0"/>
              <a:cs typeface="Arial" panose="020B0604020202020204" pitchFamily="34" charset="0"/>
            </a:endParaRPr>
          </a:p>
        </p:txBody>
      </p:sp>
      <p:sp>
        <p:nvSpPr>
          <p:cNvPr id="4" name="Slide Number Placeholder 3">
            <a:extLst>
              <a:ext uri="{FF2B5EF4-FFF2-40B4-BE49-F238E27FC236}">
                <a16:creationId xmlns:a16="http://schemas.microsoft.com/office/drawing/2014/main" id="{C98C3066-1A3A-EC7B-DBF1-8D956D8FCBFF}"/>
              </a:ext>
            </a:extLst>
          </p:cNvPr>
          <p:cNvSpPr>
            <a:spLocks noGrp="1"/>
          </p:cNvSpPr>
          <p:nvPr>
            <p:ph type="sldNum" sz="quarter" idx="12"/>
          </p:nvPr>
        </p:nvSpPr>
        <p:spPr/>
        <p:txBody>
          <a:bodyPr/>
          <a:lstStyle/>
          <a:p>
            <a:fld id="{90E7167D-2CC2-4B4F-AD26-FCA442787029}" type="slidenum">
              <a:rPr lang="es-ES" smtClean="0"/>
              <a:t>6</a:t>
            </a:fld>
            <a:endParaRPr lang="es-ES"/>
          </a:p>
        </p:txBody>
      </p:sp>
    </p:spTree>
    <p:extLst>
      <p:ext uri="{BB962C8B-B14F-4D97-AF65-F5344CB8AC3E}">
        <p14:creationId xmlns:p14="http://schemas.microsoft.com/office/powerpoint/2010/main" val="9944411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75B7048-7C21-8680-C41F-19B7B2A87A47}"/>
              </a:ext>
            </a:extLst>
          </p:cNvPr>
          <p:cNvSpPr>
            <a:spLocks noGrp="1"/>
          </p:cNvSpPr>
          <p:nvPr>
            <p:ph type="title"/>
          </p:nvPr>
        </p:nvSpPr>
        <p:spPr/>
        <p:txBody>
          <a:bodyPr/>
          <a:lstStyle/>
          <a:p>
            <a:r>
              <a:rPr lang="en-US" sz="4400" b="1" dirty="0">
                <a:effectLst/>
                <a:latin typeface="Times New Roman" panose="02020603050405020304" pitchFamily="18" charset="0"/>
                <a:ea typeface="Aptos" panose="020B0004020202020204" pitchFamily="34" charset="0"/>
              </a:rPr>
              <a:t>Art. 2: </a:t>
            </a:r>
            <a:r>
              <a:rPr lang="en-US" sz="4400" b="1" dirty="0" err="1">
                <a:effectLst/>
                <a:latin typeface="Times New Roman" panose="02020603050405020304" pitchFamily="18" charset="0"/>
                <a:ea typeface="Aptos" panose="020B0004020202020204" pitchFamily="34" charset="0"/>
              </a:rPr>
              <a:t>Programme</a:t>
            </a:r>
            <a:r>
              <a:rPr lang="en-US" sz="4400" b="1" dirty="0">
                <a:effectLst/>
                <a:latin typeface="Times New Roman" panose="02020603050405020304" pitchFamily="18" charset="0"/>
                <a:ea typeface="Aptos" panose="020B0004020202020204" pitchFamily="34" charset="0"/>
              </a:rPr>
              <a:t> – carrying signal.</a:t>
            </a:r>
            <a:endParaRPr lang="es-ES" dirty="0"/>
          </a:p>
        </p:txBody>
      </p:sp>
      <p:sp>
        <p:nvSpPr>
          <p:cNvPr id="3" name="Marcador de contenido 2">
            <a:extLst>
              <a:ext uri="{FF2B5EF4-FFF2-40B4-BE49-F238E27FC236}">
                <a16:creationId xmlns:a16="http://schemas.microsoft.com/office/drawing/2014/main" id="{5896D74D-03A0-9DE7-1E96-F00EF6FFA2CF}"/>
              </a:ext>
            </a:extLst>
          </p:cNvPr>
          <p:cNvSpPr>
            <a:spLocks noGrp="1"/>
          </p:cNvSpPr>
          <p:nvPr>
            <p:ph idx="1"/>
          </p:nvPr>
        </p:nvSpPr>
        <p:spPr/>
        <p:txBody>
          <a:bodyPr/>
          <a:lstStyle/>
          <a:p>
            <a:endParaRPr lang="en-US" sz="1800" dirty="0">
              <a:effectLst/>
              <a:latin typeface="Arial" panose="020B0604020202020204" pitchFamily="34" charset="0"/>
              <a:ea typeface="SimSun" panose="02010600030101010101" pitchFamily="2" charset="-122"/>
            </a:endParaRPr>
          </a:p>
          <a:p>
            <a:endParaRPr lang="en-US" sz="1800" dirty="0">
              <a:latin typeface="Arial" panose="020B0604020202020204" pitchFamily="34" charset="0"/>
              <a:ea typeface="SimSun" panose="02010600030101010101" pitchFamily="2" charset="-122"/>
            </a:endParaRPr>
          </a:p>
          <a:p>
            <a:endParaRPr lang="es-ES" dirty="0"/>
          </a:p>
        </p:txBody>
      </p:sp>
      <p:pic>
        <p:nvPicPr>
          <p:cNvPr id="4" name="Imagen 3">
            <a:extLst>
              <a:ext uri="{FF2B5EF4-FFF2-40B4-BE49-F238E27FC236}">
                <a16:creationId xmlns:a16="http://schemas.microsoft.com/office/drawing/2014/main" id="{BFCC84A3-2CB7-EFF2-3211-5A6DF0DE61E8}"/>
              </a:ext>
            </a:extLst>
          </p:cNvPr>
          <p:cNvPicPr>
            <a:picLocks noChangeAspect="1"/>
          </p:cNvPicPr>
          <p:nvPr/>
        </p:nvPicPr>
        <p:blipFill>
          <a:blip r:embed="rId2"/>
          <a:stretch>
            <a:fillRect/>
          </a:stretch>
        </p:blipFill>
        <p:spPr>
          <a:xfrm>
            <a:off x="9406153" y="167187"/>
            <a:ext cx="2426418" cy="719390"/>
          </a:xfrm>
          <a:prstGeom prst="rect">
            <a:avLst/>
          </a:prstGeom>
        </p:spPr>
      </p:pic>
      <p:sp>
        <p:nvSpPr>
          <p:cNvPr id="5" name="Marcador de número de diapositiva 4">
            <a:extLst>
              <a:ext uri="{FF2B5EF4-FFF2-40B4-BE49-F238E27FC236}">
                <a16:creationId xmlns:a16="http://schemas.microsoft.com/office/drawing/2014/main" id="{EE400D87-1A66-ACC3-1D63-A16C22CE8FCF}"/>
              </a:ext>
            </a:extLst>
          </p:cNvPr>
          <p:cNvSpPr>
            <a:spLocks noGrp="1"/>
          </p:cNvSpPr>
          <p:nvPr>
            <p:ph type="sldNum" sz="quarter" idx="12"/>
          </p:nvPr>
        </p:nvSpPr>
        <p:spPr/>
        <p:txBody>
          <a:bodyPr/>
          <a:lstStyle/>
          <a:p>
            <a:fld id="{90E7167D-2CC2-4B4F-AD26-FCA442787029}" type="slidenum">
              <a:rPr lang="es-ES" smtClean="0"/>
              <a:t>7</a:t>
            </a:fld>
            <a:endParaRPr lang="es-ES"/>
          </a:p>
        </p:txBody>
      </p:sp>
      <p:graphicFrame>
        <p:nvGraphicFramePr>
          <p:cNvPr id="7" name="Tabla 6">
            <a:extLst>
              <a:ext uri="{FF2B5EF4-FFF2-40B4-BE49-F238E27FC236}">
                <a16:creationId xmlns:a16="http://schemas.microsoft.com/office/drawing/2014/main" id="{8A774DFA-25AA-BA22-0564-27091228038A}"/>
              </a:ext>
            </a:extLst>
          </p:cNvPr>
          <p:cNvGraphicFramePr>
            <a:graphicFrameLocks noGrp="1"/>
          </p:cNvGraphicFramePr>
          <p:nvPr>
            <p:extLst>
              <p:ext uri="{D42A27DB-BD31-4B8C-83A1-F6EECF244321}">
                <p14:modId xmlns:p14="http://schemas.microsoft.com/office/powerpoint/2010/main" val="3432036190"/>
              </p:ext>
            </p:extLst>
          </p:nvPr>
        </p:nvGraphicFramePr>
        <p:xfrm>
          <a:off x="1095375" y="1676495"/>
          <a:ext cx="9677009" cy="4223264"/>
        </p:xfrm>
        <a:graphic>
          <a:graphicData uri="http://schemas.openxmlformats.org/drawingml/2006/table">
            <a:tbl>
              <a:tblPr firstRow="1" firstCol="1" bandRow="1"/>
              <a:tblGrid>
                <a:gridCol w="4408617">
                  <a:extLst>
                    <a:ext uri="{9D8B030D-6E8A-4147-A177-3AD203B41FA5}">
                      <a16:colId xmlns:a16="http://schemas.microsoft.com/office/drawing/2014/main" val="877469566"/>
                    </a:ext>
                  </a:extLst>
                </a:gridCol>
                <a:gridCol w="5268392">
                  <a:extLst>
                    <a:ext uri="{9D8B030D-6E8A-4147-A177-3AD203B41FA5}">
                      <a16:colId xmlns:a16="http://schemas.microsoft.com/office/drawing/2014/main" val="3021081850"/>
                    </a:ext>
                  </a:extLst>
                </a:gridCol>
              </a:tblGrid>
              <a:tr h="396261">
                <a:tc>
                  <a:txBody>
                    <a:bodyPr/>
                    <a:lstStyle/>
                    <a:p>
                      <a:pPr>
                        <a:lnSpc>
                          <a:spcPct val="115000"/>
                        </a:lnSpc>
                        <a:spcAft>
                          <a:spcPts val="800"/>
                        </a:spcAft>
                        <a:buNone/>
                      </a:pPr>
                      <a:r>
                        <a:rPr lang="en-US" sz="1400" b="1" kern="100" dirty="0">
                          <a:effectLst/>
                          <a:latin typeface="Aptos" panose="020B0004020202020204" pitchFamily="34" charset="0"/>
                          <a:ea typeface="Aptos" panose="020B0004020202020204" pitchFamily="34" charset="0"/>
                          <a:cs typeface="Times New Roman" panose="02020603050405020304" pitchFamily="18" charset="0"/>
                        </a:rPr>
                        <a:t>Text</a:t>
                      </a:r>
                      <a:endParaRPr lang="es-ES" sz="1400" kern="100" dirty="0">
                        <a:effectLst/>
                        <a:latin typeface="Aptos" panose="020B0004020202020204" pitchFamily="34" charset="0"/>
                        <a:ea typeface="Aptos" panose="020B0004020202020204" pitchFamily="34" charset="0"/>
                        <a:cs typeface="Times New Roman" panose="02020603050405020304" pitchFamily="18" charset="0"/>
                      </a:endParaRPr>
                    </a:p>
                  </a:txBody>
                  <a:tcPr marL="50979" marR="509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nSpc>
                          <a:spcPct val="115000"/>
                        </a:lnSpc>
                        <a:spcAft>
                          <a:spcPts val="800"/>
                        </a:spcAft>
                        <a:buNone/>
                      </a:pPr>
                      <a:r>
                        <a:rPr lang="en-GB" sz="1400" b="1" kern="100">
                          <a:effectLst/>
                          <a:latin typeface="Aptos" panose="020B0004020202020204" pitchFamily="34" charset="0"/>
                          <a:ea typeface="Aptos" panose="020B0004020202020204" pitchFamily="34" charset="0"/>
                          <a:cs typeface="Times New Roman" panose="02020603050405020304" pitchFamily="18" charset="0"/>
                        </a:rPr>
                        <a:t>Proposal</a:t>
                      </a:r>
                      <a:endParaRPr lang="es-ES" sz="1400" kern="100">
                        <a:effectLst/>
                        <a:latin typeface="Aptos" panose="020B0004020202020204" pitchFamily="34" charset="0"/>
                        <a:ea typeface="Aptos" panose="020B0004020202020204" pitchFamily="34" charset="0"/>
                        <a:cs typeface="Times New Roman" panose="02020603050405020304" pitchFamily="18" charset="0"/>
                      </a:endParaRPr>
                    </a:p>
                  </a:txBody>
                  <a:tcPr marL="50979" marR="509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827904684"/>
                  </a:ext>
                </a:extLst>
              </a:tr>
              <a:tr h="3827003">
                <a:tc>
                  <a:txBody>
                    <a:bodyPr/>
                    <a:lstStyle/>
                    <a:p>
                      <a:pPr algn="just">
                        <a:lnSpc>
                          <a:spcPct val="115000"/>
                        </a:lnSpc>
                        <a:spcAft>
                          <a:spcPts val="800"/>
                        </a:spcAft>
                        <a:buNone/>
                      </a:pPr>
                      <a:r>
                        <a:rPr lang="en-US" sz="2400" kern="100" dirty="0">
                          <a:effectLst/>
                          <a:latin typeface="Aptos" panose="020B0004020202020204" pitchFamily="34" charset="0"/>
                          <a:ea typeface="Aptos" panose="020B0004020202020204" pitchFamily="34" charset="0"/>
                          <a:cs typeface="Times New Roman" panose="02020603050405020304" pitchFamily="18" charset="0"/>
                        </a:rPr>
                        <a:t>(b)	“</a:t>
                      </a:r>
                      <a:r>
                        <a:rPr lang="en-US" sz="2400" kern="100" dirty="0" err="1">
                          <a:effectLst/>
                          <a:latin typeface="Aptos" panose="020B0004020202020204" pitchFamily="34" charset="0"/>
                          <a:ea typeface="Aptos" panose="020B0004020202020204" pitchFamily="34" charset="0"/>
                          <a:cs typeface="Times New Roman" panose="02020603050405020304" pitchFamily="18" charset="0"/>
                        </a:rPr>
                        <a:t>programme</a:t>
                      </a:r>
                      <a:r>
                        <a:rPr lang="en-US" sz="2400" kern="100" dirty="0">
                          <a:effectLst/>
                          <a:latin typeface="Aptos" panose="020B0004020202020204" pitchFamily="34" charset="0"/>
                          <a:ea typeface="Aptos" panose="020B0004020202020204" pitchFamily="34" charset="0"/>
                          <a:cs typeface="Times New Roman" panose="02020603050405020304" pitchFamily="18" charset="0"/>
                        </a:rPr>
                        <a:t>-carrying signal” means an electronically generated carrier, as originally transmitted and in </a:t>
                      </a:r>
                      <a:r>
                        <a:rPr lang="en-US" sz="2400" strike="sngStrike" kern="100" dirty="0">
                          <a:effectLst/>
                          <a:latin typeface="Aptos" panose="020B0004020202020204" pitchFamily="34" charset="0"/>
                          <a:ea typeface="Aptos" panose="020B0004020202020204" pitchFamily="34" charset="0"/>
                          <a:cs typeface="Times New Roman" panose="02020603050405020304" pitchFamily="18" charset="0"/>
                        </a:rPr>
                        <a:t>any</a:t>
                      </a:r>
                      <a:r>
                        <a:rPr lang="en-US" sz="2400" kern="100" dirty="0">
                          <a:effectLst/>
                          <a:latin typeface="Aptos" panose="020B0004020202020204" pitchFamily="34" charset="0"/>
                          <a:ea typeface="Aptos" panose="020B0004020202020204" pitchFamily="34" charset="0"/>
                          <a:cs typeface="Times New Roman" panose="02020603050405020304" pitchFamily="18" charset="0"/>
                        </a:rPr>
                        <a:t> subsequent technical format, carrying a </a:t>
                      </a:r>
                      <a:r>
                        <a:rPr lang="en-US" sz="2400" kern="100" dirty="0" err="1">
                          <a:effectLst/>
                          <a:latin typeface="Aptos" panose="020B0004020202020204" pitchFamily="34" charset="0"/>
                          <a:ea typeface="Aptos" panose="020B0004020202020204" pitchFamily="34" charset="0"/>
                          <a:cs typeface="Times New Roman" panose="02020603050405020304" pitchFamily="18" charset="0"/>
                        </a:rPr>
                        <a:t>programme</a:t>
                      </a:r>
                      <a:r>
                        <a:rPr lang="en-US" sz="2400" kern="100" dirty="0">
                          <a:effectLst/>
                          <a:latin typeface="Aptos" panose="020B0004020202020204" pitchFamily="34" charset="0"/>
                          <a:ea typeface="Aptos" panose="020B0004020202020204" pitchFamily="34" charset="0"/>
                          <a:cs typeface="Times New Roman" panose="02020603050405020304" pitchFamily="18" charset="0"/>
                        </a:rPr>
                        <a:t>;</a:t>
                      </a:r>
                      <a:endParaRPr lang="es-ES" sz="2400" kern="100" dirty="0">
                        <a:effectLst/>
                        <a:latin typeface="Aptos" panose="020B0004020202020204" pitchFamily="34" charset="0"/>
                        <a:ea typeface="Aptos" panose="020B0004020202020204" pitchFamily="34" charset="0"/>
                        <a:cs typeface="Times New Roman" panose="02020603050405020304" pitchFamily="18" charset="0"/>
                      </a:endParaRPr>
                    </a:p>
                    <a:p>
                      <a:pPr algn="just">
                        <a:lnSpc>
                          <a:spcPct val="115000"/>
                        </a:lnSpc>
                        <a:spcAft>
                          <a:spcPts val="800"/>
                        </a:spcAft>
                        <a:buNone/>
                      </a:pPr>
                      <a:r>
                        <a:rPr lang="en-GB" sz="2400" kern="100" dirty="0">
                          <a:effectLst/>
                          <a:latin typeface="Aptos" panose="020B0004020202020204" pitchFamily="34" charset="0"/>
                          <a:ea typeface="Aptos" panose="020B0004020202020204" pitchFamily="34" charset="0"/>
                          <a:cs typeface="Times New Roman" panose="02020603050405020304" pitchFamily="18" charset="0"/>
                        </a:rPr>
                        <a:t> </a:t>
                      </a:r>
                      <a:endParaRPr lang="es-ES" sz="2400" kern="100" dirty="0">
                        <a:effectLst/>
                        <a:latin typeface="Aptos" panose="020B0004020202020204" pitchFamily="34" charset="0"/>
                        <a:ea typeface="Aptos" panose="020B0004020202020204" pitchFamily="34" charset="0"/>
                        <a:cs typeface="Times New Roman" panose="02020603050405020304" pitchFamily="18" charset="0"/>
                      </a:endParaRPr>
                    </a:p>
                  </a:txBody>
                  <a:tcPr marL="50979" marR="509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just">
                        <a:lnSpc>
                          <a:spcPct val="115000"/>
                        </a:lnSpc>
                        <a:spcAft>
                          <a:spcPts val="800"/>
                        </a:spcAft>
                        <a:buNone/>
                      </a:pPr>
                      <a:r>
                        <a:rPr lang="en-US" sz="2400" b="1" kern="100" dirty="0">
                          <a:effectLst/>
                          <a:latin typeface="Aptos" panose="020B0004020202020204" pitchFamily="34" charset="0"/>
                          <a:ea typeface="Aptos" panose="020B0004020202020204" pitchFamily="34" charset="0"/>
                          <a:cs typeface="Times New Roman" panose="02020603050405020304" pitchFamily="18" charset="0"/>
                        </a:rPr>
                        <a:t>New definitions: </a:t>
                      </a:r>
                      <a:r>
                        <a:rPr lang="en-US" sz="2400" kern="1200" dirty="0">
                          <a:solidFill>
                            <a:schemeClr val="tx1"/>
                          </a:solidFill>
                          <a:effectLst/>
                          <a:latin typeface="+mn-lt"/>
                          <a:ea typeface="+mn-ea"/>
                          <a:cs typeface="+mn-cs"/>
                        </a:rPr>
                        <a:t>"</a:t>
                      </a:r>
                      <a:r>
                        <a:rPr lang="en-US" sz="2400" kern="1200" dirty="0" err="1">
                          <a:solidFill>
                            <a:schemeClr val="tx1"/>
                          </a:solidFill>
                          <a:effectLst/>
                          <a:latin typeface="+mn-lt"/>
                          <a:ea typeface="+mn-ea"/>
                          <a:cs typeface="+mn-cs"/>
                        </a:rPr>
                        <a:t>Programme</a:t>
                      </a:r>
                      <a:r>
                        <a:rPr lang="en-US" sz="2400" kern="1200" dirty="0">
                          <a:solidFill>
                            <a:schemeClr val="tx1"/>
                          </a:solidFill>
                          <a:effectLst/>
                          <a:latin typeface="+mn-lt"/>
                          <a:ea typeface="+mn-ea"/>
                          <a:cs typeface="+mn-cs"/>
                        </a:rPr>
                        <a:t>-carrying signal" means an electronically generated carrier, as originally transmitted and in  a subsequent technical format </a:t>
                      </a:r>
                      <a:r>
                        <a:rPr lang="en-US" sz="2400" kern="1200" dirty="0">
                          <a:solidFill>
                            <a:srgbClr val="FF0000"/>
                          </a:solidFill>
                          <a:effectLst/>
                          <a:latin typeface="+mn-lt"/>
                          <a:ea typeface="+mn-ea"/>
                          <a:cs typeface="+mn-cs"/>
                        </a:rPr>
                        <a:t>within an uninterrupted chain of transmission, carrying a </a:t>
                      </a:r>
                      <a:r>
                        <a:rPr lang="en-US" sz="2400" kern="1200" dirty="0" err="1">
                          <a:solidFill>
                            <a:srgbClr val="FF0000"/>
                          </a:solidFill>
                          <a:effectLst/>
                          <a:latin typeface="+mn-lt"/>
                          <a:ea typeface="+mn-ea"/>
                          <a:cs typeface="+mn-cs"/>
                        </a:rPr>
                        <a:t>programme</a:t>
                      </a:r>
                      <a:r>
                        <a:rPr lang="en-US" sz="2400" kern="1200" dirty="0">
                          <a:solidFill>
                            <a:srgbClr val="FF0000"/>
                          </a:solidFill>
                          <a:effectLst/>
                          <a:latin typeface="+mn-lt"/>
                          <a:ea typeface="+mn-ea"/>
                          <a:cs typeface="+mn-cs"/>
                        </a:rPr>
                        <a:t>. Once a </a:t>
                      </a:r>
                      <a:r>
                        <a:rPr lang="en-US" sz="2400" kern="1200" dirty="0" err="1">
                          <a:solidFill>
                            <a:srgbClr val="FF0000"/>
                          </a:solidFill>
                          <a:effectLst/>
                          <a:latin typeface="+mn-lt"/>
                          <a:ea typeface="+mn-ea"/>
                          <a:cs typeface="+mn-cs"/>
                        </a:rPr>
                        <a:t>programme</a:t>
                      </a:r>
                      <a:r>
                        <a:rPr lang="en-US" sz="2400" kern="1200" dirty="0">
                          <a:solidFill>
                            <a:srgbClr val="FF0000"/>
                          </a:solidFill>
                          <a:effectLst/>
                          <a:latin typeface="+mn-lt"/>
                          <a:ea typeface="+mn-ea"/>
                          <a:cs typeface="+mn-cs"/>
                        </a:rPr>
                        <a:t>-carrying signal is fixed, the signal cease to exist. </a:t>
                      </a:r>
                      <a:endParaRPr lang="es-ES" sz="2400" kern="100" dirty="0">
                        <a:solidFill>
                          <a:srgbClr val="FF0000"/>
                        </a:solidFill>
                        <a:effectLst/>
                        <a:latin typeface="Aptos" panose="020B0004020202020204" pitchFamily="34" charset="0"/>
                        <a:ea typeface="Aptos" panose="020B0004020202020204" pitchFamily="34" charset="0"/>
                        <a:cs typeface="Times New Roman" panose="02020603050405020304" pitchFamily="18" charset="0"/>
                      </a:endParaRPr>
                    </a:p>
                  </a:txBody>
                  <a:tcPr marL="50979" marR="509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857829544"/>
                  </a:ext>
                </a:extLst>
              </a:tr>
            </a:tbl>
          </a:graphicData>
        </a:graphic>
      </p:graphicFrame>
    </p:spTree>
    <p:extLst>
      <p:ext uri="{BB962C8B-B14F-4D97-AF65-F5344CB8AC3E}">
        <p14:creationId xmlns:p14="http://schemas.microsoft.com/office/powerpoint/2010/main" val="423168678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24D1BD2-B817-A978-D027-7E4CD1BBE573}"/>
              </a:ext>
            </a:extLst>
          </p:cNvPr>
          <p:cNvSpPr>
            <a:spLocks noGrp="1"/>
          </p:cNvSpPr>
          <p:nvPr>
            <p:ph type="title"/>
          </p:nvPr>
        </p:nvSpPr>
        <p:spPr/>
        <p:txBody>
          <a:bodyPr/>
          <a:lstStyle/>
          <a:p>
            <a:r>
              <a:rPr lang="es-ES" dirty="0"/>
              <a:t>RIGHTS GRANTED</a:t>
            </a:r>
          </a:p>
        </p:txBody>
      </p:sp>
      <p:sp>
        <p:nvSpPr>
          <p:cNvPr id="3" name="Marcador de contenido 2">
            <a:extLst>
              <a:ext uri="{FF2B5EF4-FFF2-40B4-BE49-F238E27FC236}">
                <a16:creationId xmlns:a16="http://schemas.microsoft.com/office/drawing/2014/main" id="{881B3907-37A0-F9E0-F541-8521741C0177}"/>
              </a:ext>
            </a:extLst>
          </p:cNvPr>
          <p:cNvSpPr>
            <a:spLocks noGrp="1"/>
          </p:cNvSpPr>
          <p:nvPr>
            <p:ph idx="1"/>
          </p:nvPr>
        </p:nvSpPr>
        <p:spPr/>
        <p:txBody>
          <a:bodyPr>
            <a:normAutofit/>
          </a:bodyPr>
          <a:lstStyle/>
          <a:p>
            <a:pPr marL="0" indent="0" algn="just">
              <a:buNone/>
            </a:pPr>
            <a:r>
              <a:rPr lang="es-ES" dirty="0"/>
              <a:t>-</a:t>
            </a:r>
          </a:p>
        </p:txBody>
      </p:sp>
      <p:pic>
        <p:nvPicPr>
          <p:cNvPr id="4" name="Imagen 3">
            <a:extLst>
              <a:ext uri="{FF2B5EF4-FFF2-40B4-BE49-F238E27FC236}">
                <a16:creationId xmlns:a16="http://schemas.microsoft.com/office/drawing/2014/main" id="{66DDB31F-6B04-13C1-FF2F-0921BA45B86D}"/>
              </a:ext>
            </a:extLst>
          </p:cNvPr>
          <p:cNvPicPr>
            <a:picLocks noChangeAspect="1"/>
          </p:cNvPicPr>
          <p:nvPr/>
        </p:nvPicPr>
        <p:blipFill>
          <a:blip r:embed="rId2"/>
          <a:stretch>
            <a:fillRect/>
          </a:stretch>
        </p:blipFill>
        <p:spPr>
          <a:xfrm>
            <a:off x="9114322" y="321342"/>
            <a:ext cx="2426418" cy="719390"/>
          </a:xfrm>
          <a:prstGeom prst="rect">
            <a:avLst/>
          </a:prstGeom>
        </p:spPr>
      </p:pic>
      <p:sp>
        <p:nvSpPr>
          <p:cNvPr id="5" name="Marcador de número de diapositiva 4">
            <a:extLst>
              <a:ext uri="{FF2B5EF4-FFF2-40B4-BE49-F238E27FC236}">
                <a16:creationId xmlns:a16="http://schemas.microsoft.com/office/drawing/2014/main" id="{0F131087-3624-B888-3339-17861FDD5920}"/>
              </a:ext>
            </a:extLst>
          </p:cNvPr>
          <p:cNvSpPr>
            <a:spLocks noGrp="1"/>
          </p:cNvSpPr>
          <p:nvPr>
            <p:ph type="sldNum" sz="quarter" idx="12"/>
          </p:nvPr>
        </p:nvSpPr>
        <p:spPr/>
        <p:txBody>
          <a:bodyPr/>
          <a:lstStyle/>
          <a:p>
            <a:fld id="{90E7167D-2CC2-4B4F-AD26-FCA442787029}" type="slidenum">
              <a:rPr lang="es-ES" smtClean="0"/>
              <a:t>8</a:t>
            </a:fld>
            <a:endParaRPr lang="es-ES"/>
          </a:p>
        </p:txBody>
      </p:sp>
    </p:spTree>
    <p:extLst>
      <p:ext uri="{BB962C8B-B14F-4D97-AF65-F5344CB8AC3E}">
        <p14:creationId xmlns:p14="http://schemas.microsoft.com/office/powerpoint/2010/main" val="373976356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A52E47-D659-0F22-BECB-FDDB9753314A}"/>
              </a:ext>
            </a:extLst>
          </p:cNvPr>
          <p:cNvSpPr>
            <a:spLocks noGrp="1"/>
          </p:cNvSpPr>
          <p:nvPr>
            <p:ph type="title"/>
          </p:nvPr>
        </p:nvSpPr>
        <p:spPr>
          <a:xfrm>
            <a:off x="0" y="0"/>
            <a:ext cx="10515600" cy="1325563"/>
          </a:xfrm>
        </p:spPr>
        <p:txBody>
          <a:bodyPr>
            <a:normAutofit/>
          </a:bodyPr>
          <a:lstStyle/>
          <a:p>
            <a:r>
              <a:rPr lang="es-CL" sz="2000" dirty="0"/>
              <a:t>RIGHT RETRANSMISSION ARTICLE 6 </a:t>
            </a:r>
            <a:endParaRPr lang="en-US" sz="2000" dirty="0"/>
          </a:p>
        </p:txBody>
      </p:sp>
      <p:graphicFrame>
        <p:nvGraphicFramePr>
          <p:cNvPr id="9" name="Content Placeholder 8">
            <a:extLst>
              <a:ext uri="{FF2B5EF4-FFF2-40B4-BE49-F238E27FC236}">
                <a16:creationId xmlns:a16="http://schemas.microsoft.com/office/drawing/2014/main" id="{95BCC63A-0338-EC2E-BA6F-A0DD3A0E5153}"/>
              </a:ext>
            </a:extLst>
          </p:cNvPr>
          <p:cNvGraphicFramePr>
            <a:graphicFrameLocks noGrp="1"/>
          </p:cNvGraphicFramePr>
          <p:nvPr>
            <p:ph idx="1"/>
            <p:extLst>
              <p:ext uri="{D42A27DB-BD31-4B8C-83A1-F6EECF244321}">
                <p14:modId xmlns:p14="http://schemas.microsoft.com/office/powerpoint/2010/main" val="2361770438"/>
              </p:ext>
            </p:extLst>
          </p:nvPr>
        </p:nvGraphicFramePr>
        <p:xfrm>
          <a:off x="200416" y="839245"/>
          <a:ext cx="11624154" cy="6025254"/>
        </p:xfrm>
        <a:graphic>
          <a:graphicData uri="http://schemas.openxmlformats.org/drawingml/2006/table">
            <a:tbl>
              <a:tblPr firstRow="1" bandRow="1">
                <a:tableStyleId>{93296810-A885-4BE3-A3E7-6D5BEEA58F35}</a:tableStyleId>
              </a:tblPr>
              <a:tblGrid>
                <a:gridCol w="5135672">
                  <a:extLst>
                    <a:ext uri="{9D8B030D-6E8A-4147-A177-3AD203B41FA5}">
                      <a16:colId xmlns:a16="http://schemas.microsoft.com/office/drawing/2014/main" val="2029971409"/>
                    </a:ext>
                  </a:extLst>
                </a:gridCol>
                <a:gridCol w="6488482">
                  <a:extLst>
                    <a:ext uri="{9D8B030D-6E8A-4147-A177-3AD203B41FA5}">
                      <a16:colId xmlns:a16="http://schemas.microsoft.com/office/drawing/2014/main" val="4280351314"/>
                    </a:ext>
                  </a:extLst>
                </a:gridCol>
              </a:tblGrid>
              <a:tr h="376614">
                <a:tc>
                  <a:txBody>
                    <a:bodyPr/>
                    <a:lstStyle/>
                    <a:p>
                      <a:r>
                        <a:rPr lang="es-CL" dirty="0"/>
                        <a:t> </a:t>
                      </a:r>
                      <a:endParaRPr lang="en-US" dirty="0"/>
                    </a:p>
                  </a:txBody>
                  <a:tcPr/>
                </a:tc>
                <a:tc>
                  <a:txBody>
                    <a:bodyPr/>
                    <a:lstStyle/>
                    <a:p>
                      <a:endParaRPr lang="en-US" dirty="0"/>
                    </a:p>
                  </a:txBody>
                  <a:tcPr/>
                </a:tc>
                <a:extLst>
                  <a:ext uri="{0D108BD9-81ED-4DB2-BD59-A6C34878D82A}">
                    <a16:rowId xmlns:a16="http://schemas.microsoft.com/office/drawing/2014/main" val="1757962373"/>
                  </a:ext>
                </a:extLst>
              </a:tr>
              <a:tr h="2994022">
                <a:tc>
                  <a:txBody>
                    <a:bodyPr/>
                    <a:lstStyle/>
                    <a:p>
                      <a:pPr>
                        <a:lnSpc>
                          <a:spcPct val="150000"/>
                        </a:lnSpc>
                        <a:buNone/>
                      </a:pPr>
                      <a:r>
                        <a:rPr lang="en-US" sz="1800" dirty="0">
                          <a:effectLst/>
                        </a:rPr>
                        <a:t>(1)	Broadcasting organizations shall enjoy the exclusive right of authorizing the retransmission to the public of their </a:t>
                      </a:r>
                      <a:r>
                        <a:rPr lang="en-US" sz="1800" dirty="0" err="1">
                          <a:effectLst/>
                        </a:rPr>
                        <a:t>programme</a:t>
                      </a:r>
                      <a:r>
                        <a:rPr lang="en-US" sz="1800" dirty="0">
                          <a:effectLst/>
                        </a:rPr>
                        <a:t>-carrying signals by any means.</a:t>
                      </a:r>
                    </a:p>
                    <a:p>
                      <a:pPr>
                        <a:lnSpc>
                          <a:spcPct val="150000"/>
                        </a:lnSpc>
                        <a:buNone/>
                      </a:pPr>
                      <a:r>
                        <a:rPr lang="en-US" sz="1800" dirty="0">
                          <a:effectLst/>
                        </a:rPr>
                        <a:t> </a:t>
                      </a:r>
                      <a:endParaRPr lang="en-US" sz="1800" dirty="0">
                        <a:effectLst/>
                        <a:latin typeface="Arial" panose="020B0604020202020204" pitchFamily="34" charset="0"/>
                        <a:ea typeface="SimSun" panose="02010600030101010101" pitchFamily="2" charset="-122"/>
                      </a:endParaRPr>
                    </a:p>
                  </a:txBody>
                  <a:tcPr marL="63500" marR="63500" marT="63500" marB="63500">
                    <a:noFill/>
                  </a:tcPr>
                </a:tc>
                <a:tc>
                  <a:txBody>
                    <a:bodyPr/>
                    <a:lstStyle/>
                    <a:p>
                      <a:pPr marL="0" marR="0" lvl="0" indent="0" algn="l" defTabSz="914400" rtl="0" eaLnBrk="1" fontAlgn="auto" latinLnBrk="0" hangingPunct="1">
                        <a:lnSpc>
                          <a:spcPct val="150000"/>
                        </a:lnSpc>
                        <a:spcBef>
                          <a:spcPts val="0"/>
                        </a:spcBef>
                        <a:spcAft>
                          <a:spcPts val="0"/>
                        </a:spcAft>
                        <a:buClrTx/>
                        <a:buSzTx/>
                        <a:buFontTx/>
                        <a:buNone/>
                        <a:tabLst/>
                        <a:defRPr/>
                      </a:pPr>
                      <a:r>
                        <a:rPr lang="en-US" sz="1100" dirty="0">
                          <a:effectLst/>
                        </a:rPr>
                        <a:t> </a:t>
                      </a:r>
                      <a:r>
                        <a:rPr lang="en-US" sz="1600" dirty="0">
                          <a:solidFill>
                            <a:srgbClr val="FF0000"/>
                          </a:solidFill>
                          <a:effectLst/>
                        </a:rPr>
                        <a:t>ADD  </a:t>
                      </a:r>
                      <a:r>
                        <a:rPr lang="en-US" sz="1600" b="0" i="0" dirty="0">
                          <a:solidFill>
                            <a:srgbClr val="FF0000"/>
                          </a:solidFill>
                          <a:effectLst/>
                          <a:latin typeface="Noto Sans Display"/>
                        </a:rPr>
                        <a:t>2) Contracting Parties may in a notification deposited with the Director General of WIPO declare that, instead of the right of authorization provided for in paragraph (1), they will establish a right to equitable remuneration for the RETRANSMISSION of the </a:t>
                      </a:r>
                      <a:r>
                        <a:rPr lang="en-US" sz="1600" b="0" i="0" dirty="0" err="1">
                          <a:solidFill>
                            <a:srgbClr val="FF0000"/>
                          </a:solidFill>
                          <a:effectLst/>
                          <a:latin typeface="Noto Sans Display"/>
                        </a:rPr>
                        <a:t>programme</a:t>
                      </a:r>
                      <a:r>
                        <a:rPr lang="en-US" sz="1600" b="0" i="0" dirty="0">
                          <a:solidFill>
                            <a:srgbClr val="FF0000"/>
                          </a:solidFill>
                          <a:effectLst/>
                          <a:latin typeface="Noto Sans Display"/>
                        </a:rPr>
                        <a:t> carrying signals .  Contracting Parties may also declare that they will set conditions in their legislation for the exercise of the right to equitable remuneration.</a:t>
                      </a:r>
                    </a:p>
                    <a:p>
                      <a:pPr>
                        <a:lnSpc>
                          <a:spcPct val="150000"/>
                        </a:lnSpc>
                        <a:buNone/>
                      </a:pPr>
                      <a:endParaRPr lang="en-US" sz="1100" dirty="0">
                        <a:effectLst/>
                        <a:latin typeface="Arial" panose="020B0604020202020204" pitchFamily="34" charset="0"/>
                        <a:ea typeface="SimSun" panose="02010600030101010101" pitchFamily="2" charset="-122"/>
                      </a:endParaRPr>
                    </a:p>
                  </a:txBody>
                  <a:tcPr marL="63500" marR="63500" marT="63500" marB="63500">
                    <a:noFill/>
                  </a:tcPr>
                </a:tc>
                <a:extLst>
                  <a:ext uri="{0D108BD9-81ED-4DB2-BD59-A6C34878D82A}">
                    <a16:rowId xmlns:a16="http://schemas.microsoft.com/office/drawing/2014/main" val="489657088"/>
                  </a:ext>
                </a:extLst>
              </a:tr>
              <a:tr h="2403861">
                <a:tc>
                  <a:txBody>
                    <a:bodyPr/>
                    <a:lstStyle/>
                    <a:p>
                      <a:pPr>
                        <a:lnSpc>
                          <a:spcPct val="150000"/>
                        </a:lnSpc>
                        <a:buNone/>
                      </a:pPr>
                      <a:r>
                        <a:rPr lang="en-US" sz="1100" dirty="0">
                          <a:effectLst/>
                        </a:rPr>
                        <a:t>(2)	</a:t>
                      </a:r>
                      <a:r>
                        <a:rPr lang="en-US" sz="1400" dirty="0">
                          <a:effectLst/>
                        </a:rPr>
                        <a:t>Any Contracting Party that, before the entry into force of this Treaty, did not provide a right under paragraph (1) to broadcasting organizations in respect of entities that merely retransmit </a:t>
                      </a:r>
                      <a:r>
                        <a:rPr lang="en-US" sz="1400" dirty="0" err="1">
                          <a:effectLst/>
                        </a:rPr>
                        <a:t>programme</a:t>
                      </a:r>
                      <a:r>
                        <a:rPr lang="en-US" sz="1400" dirty="0">
                          <a:effectLst/>
                        </a:rPr>
                        <a:t>-carrying signals for the reception by the public while providing reasonable remuneration to </a:t>
                      </a:r>
                      <a:r>
                        <a:rPr lang="en-US" sz="1400" dirty="0" err="1">
                          <a:effectLst/>
                        </a:rPr>
                        <a:t>rightholders</a:t>
                      </a:r>
                      <a:r>
                        <a:rPr lang="en-US" sz="1400" dirty="0">
                          <a:effectLst/>
                        </a:rPr>
                        <a:t> of the </a:t>
                      </a:r>
                      <a:r>
                        <a:rPr lang="en-US" sz="1400" dirty="0" err="1">
                          <a:effectLst/>
                        </a:rPr>
                        <a:t>programmes</a:t>
                      </a:r>
                      <a:r>
                        <a:rPr lang="en-US" sz="1400" dirty="0">
                          <a:effectLst/>
                        </a:rPr>
                        <a:t> carried by such signals, may continue such a domestic legislative arrangement.</a:t>
                      </a:r>
                    </a:p>
                    <a:p>
                      <a:pPr>
                        <a:lnSpc>
                          <a:spcPct val="150000"/>
                        </a:lnSpc>
                        <a:buNone/>
                      </a:pPr>
                      <a:r>
                        <a:rPr lang="en-US" sz="1400" dirty="0">
                          <a:effectLst/>
                        </a:rPr>
                        <a:t> </a:t>
                      </a:r>
                      <a:endParaRPr lang="en-US" sz="1400" dirty="0">
                        <a:effectLst/>
                        <a:latin typeface="Arial" panose="020B0604020202020204" pitchFamily="34" charset="0"/>
                        <a:ea typeface="SimSun" panose="02010600030101010101" pitchFamily="2" charset="-122"/>
                      </a:endParaRPr>
                    </a:p>
                  </a:txBody>
                  <a:tcPr marL="63500" marR="63500" marT="63500" marB="63500">
                    <a:noFill/>
                  </a:tcPr>
                </a:tc>
                <a:tc>
                  <a:txBody>
                    <a:bodyPr/>
                    <a:lstStyle/>
                    <a:p>
                      <a:pPr>
                        <a:lnSpc>
                          <a:spcPct val="150000"/>
                        </a:lnSpc>
                        <a:buNone/>
                      </a:pPr>
                      <a:r>
                        <a:rPr lang="en-US" sz="1100" dirty="0">
                          <a:effectLst/>
                        </a:rPr>
                        <a:t> </a:t>
                      </a:r>
                      <a:endParaRPr lang="en-US" sz="1100" dirty="0">
                        <a:effectLst/>
                        <a:latin typeface="Arial" panose="020B0604020202020204" pitchFamily="34" charset="0"/>
                        <a:ea typeface="SimSun" panose="02010600030101010101" pitchFamily="2" charset="-122"/>
                      </a:endParaRPr>
                    </a:p>
                  </a:txBody>
                  <a:tcPr marL="63500" marR="63500" marT="63500" marB="63500"/>
                </a:tc>
                <a:extLst>
                  <a:ext uri="{0D108BD9-81ED-4DB2-BD59-A6C34878D82A}">
                    <a16:rowId xmlns:a16="http://schemas.microsoft.com/office/drawing/2014/main" val="221595040"/>
                  </a:ext>
                </a:extLst>
              </a:tr>
            </a:tbl>
          </a:graphicData>
        </a:graphic>
      </p:graphicFrame>
      <p:sp>
        <p:nvSpPr>
          <p:cNvPr id="4" name="Slide Number Placeholder 3">
            <a:extLst>
              <a:ext uri="{FF2B5EF4-FFF2-40B4-BE49-F238E27FC236}">
                <a16:creationId xmlns:a16="http://schemas.microsoft.com/office/drawing/2014/main" id="{E4071216-A447-10A4-6002-BA3C88F4E539}"/>
              </a:ext>
            </a:extLst>
          </p:cNvPr>
          <p:cNvSpPr>
            <a:spLocks noGrp="1"/>
          </p:cNvSpPr>
          <p:nvPr>
            <p:ph type="sldNum" sz="quarter" idx="12"/>
          </p:nvPr>
        </p:nvSpPr>
        <p:spPr/>
        <p:txBody>
          <a:bodyPr/>
          <a:lstStyle/>
          <a:p>
            <a:fld id="{90E7167D-2CC2-4B4F-AD26-FCA442787029}" type="slidenum">
              <a:rPr lang="es-ES" smtClean="0"/>
              <a:t>9</a:t>
            </a:fld>
            <a:endParaRPr lang="es-ES"/>
          </a:p>
        </p:txBody>
      </p:sp>
    </p:spTree>
    <p:extLst>
      <p:ext uri="{BB962C8B-B14F-4D97-AF65-F5344CB8AC3E}">
        <p14:creationId xmlns:p14="http://schemas.microsoft.com/office/powerpoint/2010/main" val="1760552319"/>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_activity xmlns="de8891ba-47a1-4c4c-ab3a-44f86567424c"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o" ma:contentTypeID="0x010100CB4642999442A64EB745A5F4B31BBA17" ma:contentTypeVersion="14" ma:contentTypeDescription="Crear nuevo documento." ma:contentTypeScope="" ma:versionID="3c0bfe537434f45fd02357e1cea0c955">
  <xsd:schema xmlns:xsd="http://www.w3.org/2001/XMLSchema" xmlns:xs="http://www.w3.org/2001/XMLSchema" xmlns:p="http://schemas.microsoft.com/office/2006/metadata/properties" xmlns:ns3="de8891ba-47a1-4c4c-ab3a-44f86567424c" xmlns:ns4="4896a82d-20f0-4e59-abaa-2aaa87cb72a0" targetNamespace="http://schemas.microsoft.com/office/2006/metadata/properties" ma:root="true" ma:fieldsID="1716b6b645650fa1c1c4574ebdb3635b" ns3:_="" ns4:_="">
    <xsd:import namespace="de8891ba-47a1-4c4c-ab3a-44f86567424c"/>
    <xsd:import namespace="4896a82d-20f0-4e59-abaa-2aaa87cb72a0"/>
    <xsd:element name="properties">
      <xsd:complexType>
        <xsd:sequence>
          <xsd:element name="documentManagement">
            <xsd:complexType>
              <xsd:all>
                <xsd:element ref="ns3:MediaServiceMetadata" minOccurs="0"/>
                <xsd:element ref="ns3:MediaServiceFastMetadata" minOccurs="0"/>
                <xsd:element ref="ns3:MediaServiceObjectDetectorVersions" minOccurs="0"/>
                <xsd:element ref="ns3:_activity" minOccurs="0"/>
                <xsd:element ref="ns4:SharedWithUsers" minOccurs="0"/>
                <xsd:element ref="ns4:SharedWithDetails" minOccurs="0"/>
                <xsd:element ref="ns4:SharingHintHash" minOccurs="0"/>
                <xsd:element ref="ns3:MediaServiceGenerationTime" minOccurs="0"/>
                <xsd:element ref="ns3:MediaServiceEventHashCode" minOccurs="0"/>
                <xsd:element ref="ns3:MediaServiceSearchProperties" minOccurs="0"/>
                <xsd:element ref="ns3:MediaServiceSystemTags" minOccurs="0"/>
                <xsd:element ref="ns3:MediaServiceDateTaken" minOccurs="0"/>
                <xsd:element ref="ns3:MediaLengthInSeconds" minOccurs="0"/>
                <xsd:element ref="ns3: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e8891ba-47a1-4c4c-ab3a-44f86567424c"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0" nillable="true" ma:displayName="MediaServiceObjectDetectorVersions" ma:hidden="true" ma:indexed="true" ma:internalName="MediaServiceObjectDetectorVersions" ma:readOnly="true">
      <xsd:simpleType>
        <xsd:restriction base="dms:Text"/>
      </xsd:simpleType>
    </xsd:element>
    <xsd:element name="_activity" ma:index="11" nillable="true" ma:displayName="_activity" ma:hidden="true" ma:internalName="_activity">
      <xsd:simpleType>
        <xsd:restriction base="dms:Note"/>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SearchProperties" ma:index="17" nillable="true" ma:displayName="MediaServiceSearchProperties" ma:hidden="true" ma:internalName="MediaServiceSearchProperties" ma:readOnly="true">
      <xsd:simpleType>
        <xsd:restriction base="dms:Note"/>
      </xsd:simpleType>
    </xsd:element>
    <xsd:element name="MediaServiceSystemTags" ma:index="18" nillable="true" ma:displayName="MediaServiceSystemTags" ma:hidden="true" ma:internalName="MediaServiceSystemTags" ma:readOnly="true">
      <xsd:simpleType>
        <xsd:restriction base="dms:Note"/>
      </xsd:simpleType>
    </xsd:element>
    <xsd:element name="MediaServiceDateTaken" ma:index="19" nillable="true" ma:displayName="MediaServiceDateTaken" ma:hidden="true" ma:indexed="true" ma:internalName="MediaServiceDateTaken" ma:readOnly="true">
      <xsd:simpleType>
        <xsd:restriction base="dms:Text"/>
      </xsd:simpleType>
    </xsd:element>
    <xsd:element name="MediaLengthInSeconds" ma:index="20" nillable="true" ma:displayName="MediaLengthInSeconds" ma:hidden="true" ma:internalName="MediaLengthInSeconds" ma:readOnly="true">
      <xsd:simpleType>
        <xsd:restriction base="dms:Unknown"/>
      </xsd:simpleType>
    </xsd:element>
    <xsd:element name="MediaServiceOCR" ma:index="21" nillable="true" ma:displayName="Extracted Text" ma:internalName="MediaServiceOCR"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4896a82d-20f0-4e59-abaa-2aaa87cb72a0" elementFormDefault="qualified">
    <xsd:import namespace="http://schemas.microsoft.com/office/2006/documentManagement/types"/>
    <xsd:import namespace="http://schemas.microsoft.com/office/infopath/2007/PartnerControls"/>
    <xsd:element name="SharedWithUsers" ma:index="12" nillable="true" ma:displayName="Compartido c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Detalles de uso compartido" ma:internalName="SharedWithDetails" ma:readOnly="true">
      <xsd:simpleType>
        <xsd:restriction base="dms:Note">
          <xsd:maxLength value="255"/>
        </xsd:restriction>
      </xsd:simpleType>
    </xsd:element>
    <xsd:element name="SharingHintHash" ma:index="14" nillable="true" ma:displayName="Hash de la sugerencia para compartir"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ipo de contenido"/>
        <xsd:element ref="dc:title" minOccurs="0" maxOccurs="1" ma:index="4" ma:displayName="Título"/>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BFC9B870-D700-41FC-BC99-05516559DFA9}">
  <ds:schemaRefs>
    <ds:schemaRef ds:uri="http://purl.org/dc/dcmitype/"/>
    <ds:schemaRef ds:uri="http://schemas.microsoft.com/office/2006/documentManagement/types"/>
    <ds:schemaRef ds:uri="4896a82d-20f0-4e59-abaa-2aaa87cb72a0"/>
    <ds:schemaRef ds:uri="http://purl.org/dc/elements/1.1/"/>
    <ds:schemaRef ds:uri="de8891ba-47a1-4c4c-ab3a-44f86567424c"/>
    <ds:schemaRef ds:uri="http://www.w3.org/XML/1998/namespace"/>
    <ds:schemaRef ds:uri="http://schemas.microsoft.com/office/infopath/2007/PartnerControls"/>
    <ds:schemaRef ds:uri="http://schemas.openxmlformats.org/package/2006/metadata/core-properties"/>
    <ds:schemaRef ds:uri="http://schemas.microsoft.com/office/2006/metadata/properties"/>
    <ds:schemaRef ds:uri="http://purl.org/dc/terms/"/>
  </ds:schemaRefs>
</ds:datastoreItem>
</file>

<file path=customXml/itemProps2.xml><?xml version="1.0" encoding="utf-8"?>
<ds:datastoreItem xmlns:ds="http://schemas.openxmlformats.org/officeDocument/2006/customXml" ds:itemID="{A959E5AF-22E2-43CB-94A5-F1FFAABA56C5}">
  <ds:schemaRefs>
    <ds:schemaRef ds:uri="http://schemas.microsoft.com/sharepoint/v3/contenttype/forms"/>
  </ds:schemaRefs>
</ds:datastoreItem>
</file>

<file path=customXml/itemProps3.xml><?xml version="1.0" encoding="utf-8"?>
<ds:datastoreItem xmlns:ds="http://schemas.openxmlformats.org/officeDocument/2006/customXml" ds:itemID="{8617EB41-6A7E-45ED-85CB-C568CA8F8AC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e8891ba-47a1-4c4c-ab3a-44f86567424c"/>
    <ds:schemaRef ds:uri="4896a82d-20f0-4e59-abaa-2aaa87cb72a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3147</TotalTime>
  <Words>2683</Words>
  <Application>Microsoft Office PowerPoint</Application>
  <PresentationFormat>Widescreen</PresentationFormat>
  <Paragraphs>172</Paragraphs>
  <Slides>21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21</vt:i4>
      </vt:variant>
    </vt:vector>
  </HeadingPairs>
  <TitlesOfParts>
    <vt:vector size="27" baseType="lpstr">
      <vt:lpstr>Aptos</vt:lpstr>
      <vt:lpstr>Aptos Display</vt:lpstr>
      <vt:lpstr>Arial</vt:lpstr>
      <vt:lpstr>Noto Sans Display</vt:lpstr>
      <vt:lpstr>Times New Roman</vt:lpstr>
      <vt:lpstr>Tema de Office</vt:lpstr>
      <vt:lpstr>DRAFT PROPOSALS ON THE DRAFT WIPO BROADCASTING ORGANIZATIONS TREATY</vt:lpstr>
      <vt:lpstr>BENEFICIARIES OF PROTECTION.</vt:lpstr>
      <vt:lpstr>Art. 2  Definition of Broadcasting O.</vt:lpstr>
      <vt:lpstr>Art. 3 scope of application webcasters</vt:lpstr>
      <vt:lpstr>Article 4 Beneficiaries of Protection </vt:lpstr>
      <vt:lpstr>OBJECT OF PROTECTION.</vt:lpstr>
      <vt:lpstr>Art. 2: Programme – carrying signal.</vt:lpstr>
      <vt:lpstr>RIGHTS GRANTED</vt:lpstr>
      <vt:lpstr>RIGHT RETRANSMISSION ARTICLE 6 </vt:lpstr>
      <vt:lpstr>Right of fixation Article 7 </vt:lpstr>
      <vt:lpstr> Protection of Signals Used in Making Available to the Public of Stored Programmes   </vt:lpstr>
      <vt:lpstr>Rights  of Broadcaster missing. (Ephemeral recordings) </vt:lpstr>
      <vt:lpstr>EXCEPTIONS AND LIMITATIONS</vt:lpstr>
      <vt:lpstr>Art. 11 EXCEPTIONS AND LIMITATIONS ON THE BROADCASTING TREATY</vt:lpstr>
      <vt:lpstr>Art. 11 EXCEPTIONS AND LIMITATIONS ON THE BROADCASTING TREATY</vt:lpstr>
      <vt:lpstr>Carve out for remunerated exceptions.</vt:lpstr>
      <vt:lpstr>Art. 16 ENTRY INTO FORCE</vt:lpstr>
      <vt:lpstr>TERM OF PROTECTION</vt:lpstr>
      <vt:lpstr>TERM OF PROTECTION</vt:lpstr>
      <vt:lpstr>PROTECTION OF CONTENT MATTER ART-1</vt:lpstr>
      <vt:lpstr>Art. 17 PROVISIONS ON ENFORCEMENT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Adan Gonzalez</dc:creator>
  <cp:lastModifiedBy>inno va</cp:lastModifiedBy>
  <cp:revision>8</cp:revision>
  <dcterms:created xsi:type="dcterms:W3CDTF">2025-04-01T09:51:41Z</dcterms:created>
  <dcterms:modified xsi:type="dcterms:W3CDTF">2025-04-03T16:20:22Z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0x010100CB4642999442A64EB745A5F4B31BBA17</vt:lpwstr>
  </property>
</Properties>
</file>